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10287000" cx="18288000"/>
  <p:notesSz cx="6858000" cy="9144000"/>
  <p:embeddedFontLst>
    <p:embeddedFont>
      <p:font typeface="Josefin Sans"/>
      <p:bold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JosefinSans-boldItalic.fntdata"/><Relationship Id="rId10" Type="http://schemas.openxmlformats.org/officeDocument/2006/relationships/slide" Target="slides/slide5.xml"/><Relationship Id="rId21" Type="http://schemas.openxmlformats.org/officeDocument/2006/relationships/font" Target="fonts/JosefinSans-bold.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1792288" y="612775"/>
            <a:ext cx="5486400" cy="4114800"/>
          </a:xfrm>
          <a:prstGeom prst="rect">
            <a:avLst/>
          </a:prstGeom>
          <a:noFill/>
          <a:ln>
            <a:noFill/>
          </a:ln>
        </p:spPr>
      </p:sp>
      <p:sp>
        <p:nvSpPr>
          <p:cNvPr id="68" name="Google Shape;68;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7.png"/><Relationship Id="rId9" Type="http://schemas.openxmlformats.org/officeDocument/2006/relationships/image" Target="../media/image12.png"/><Relationship Id="rId5" Type="http://schemas.openxmlformats.org/officeDocument/2006/relationships/image" Target="../media/image2.png"/><Relationship Id="rId6" Type="http://schemas.openxmlformats.org/officeDocument/2006/relationships/image" Target="../media/image19.png"/><Relationship Id="rId7" Type="http://schemas.openxmlformats.org/officeDocument/2006/relationships/image" Target="../media/image7.png"/><Relationship Id="rId8"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11" Type="http://schemas.openxmlformats.org/officeDocument/2006/relationships/image" Target="../media/image50.jpg"/><Relationship Id="rId10" Type="http://schemas.openxmlformats.org/officeDocument/2006/relationships/image" Target="../media/image49.jpg"/><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39.jpg"/><Relationship Id="rId9" Type="http://schemas.openxmlformats.org/officeDocument/2006/relationships/image" Target="../media/image45.jpg"/><Relationship Id="rId5" Type="http://schemas.openxmlformats.org/officeDocument/2006/relationships/image" Target="../media/image26.jpg"/><Relationship Id="rId6" Type="http://schemas.openxmlformats.org/officeDocument/2006/relationships/image" Target="../media/image44.jpg"/><Relationship Id="rId7" Type="http://schemas.openxmlformats.org/officeDocument/2006/relationships/image" Target="../media/image41.jpg"/><Relationship Id="rId8" Type="http://schemas.openxmlformats.org/officeDocument/2006/relationships/image" Target="../media/image4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43.png"/><Relationship Id="rId5" Type="http://schemas.openxmlformats.org/officeDocument/2006/relationships/image" Target="../media/image52.png"/><Relationship Id="rId6" Type="http://schemas.openxmlformats.org/officeDocument/2006/relationships/image" Target="../media/image55.png"/><Relationship Id="rId7" Type="http://schemas.openxmlformats.org/officeDocument/2006/relationships/image" Target="../media/image57.png"/><Relationship Id="rId8" Type="http://schemas.openxmlformats.org/officeDocument/2006/relationships/image" Target="../media/image48.png"/></Relationships>
</file>

<file path=ppt/slides/_rels/slide14.xml.rels><?xml version="1.0" encoding="UTF-8" standalone="yes"?><Relationships xmlns="http://schemas.openxmlformats.org/package/2006/relationships"><Relationship Id="rId10" Type="http://schemas.openxmlformats.org/officeDocument/2006/relationships/image" Target="../media/image54.png"/><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7.png"/><Relationship Id="rId4" Type="http://schemas.openxmlformats.org/officeDocument/2006/relationships/image" Target="../media/image42.png"/><Relationship Id="rId9" Type="http://schemas.openxmlformats.org/officeDocument/2006/relationships/image" Target="../media/image56.png"/><Relationship Id="rId5" Type="http://schemas.openxmlformats.org/officeDocument/2006/relationships/image" Target="../media/image12.png"/><Relationship Id="rId6" Type="http://schemas.openxmlformats.org/officeDocument/2006/relationships/image" Target="../media/image58.png"/><Relationship Id="rId7" Type="http://schemas.openxmlformats.org/officeDocument/2006/relationships/image" Target="../media/image60.png"/><Relationship Id="rId8" Type="http://schemas.openxmlformats.org/officeDocument/2006/relationships/image" Target="../media/image5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1.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18.png"/><Relationship Id="rId6" Type="http://schemas.openxmlformats.org/officeDocument/2006/relationships/image" Target="../media/image2.png"/><Relationship Id="rId7"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10.jpg"/><Relationship Id="rId6" Type="http://schemas.openxmlformats.org/officeDocument/2006/relationships/image" Target="../media/image1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1" Type="http://schemas.openxmlformats.org/officeDocument/2006/relationships/image" Target="../media/image23.jpg"/><Relationship Id="rId10" Type="http://schemas.openxmlformats.org/officeDocument/2006/relationships/image" Target="../media/image32.jpg"/><Relationship Id="rId13" Type="http://schemas.openxmlformats.org/officeDocument/2006/relationships/image" Target="../media/image36.jpg"/><Relationship Id="rId12" Type="http://schemas.openxmlformats.org/officeDocument/2006/relationships/image" Target="../media/image35.jpg"/><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5.jpg"/><Relationship Id="rId9" Type="http://schemas.openxmlformats.org/officeDocument/2006/relationships/image" Target="../media/image24.jpg"/><Relationship Id="rId15" Type="http://schemas.openxmlformats.org/officeDocument/2006/relationships/image" Target="../media/image29.jpg"/><Relationship Id="rId14" Type="http://schemas.openxmlformats.org/officeDocument/2006/relationships/image" Target="../media/image31.jpg"/><Relationship Id="rId17" Type="http://schemas.openxmlformats.org/officeDocument/2006/relationships/image" Target="../media/image34.jpg"/><Relationship Id="rId16" Type="http://schemas.openxmlformats.org/officeDocument/2006/relationships/image" Target="../media/image27.jpg"/><Relationship Id="rId5" Type="http://schemas.openxmlformats.org/officeDocument/2006/relationships/image" Target="../media/image4.jpg"/><Relationship Id="rId6" Type="http://schemas.openxmlformats.org/officeDocument/2006/relationships/image" Target="../media/image6.jpg"/><Relationship Id="rId7" Type="http://schemas.openxmlformats.org/officeDocument/2006/relationships/image" Target="../media/image25.jpg"/><Relationship Id="rId8" Type="http://schemas.openxmlformats.org/officeDocument/2006/relationships/image" Target="../media/image3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18.png"/><Relationship Id="rId6" Type="http://schemas.openxmlformats.org/officeDocument/2006/relationships/image" Target="../media/image13.png"/><Relationship Id="rId7"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46.jpg"/><Relationship Id="rId5" Type="http://schemas.openxmlformats.org/officeDocument/2006/relationships/image" Target="../media/image28.jpg"/><Relationship Id="rId6" Type="http://schemas.openxmlformats.org/officeDocument/2006/relationships/image" Target="../media/image2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3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4B82"/>
        </a:solidFill>
      </p:bgPr>
    </p:bg>
    <p:spTree>
      <p:nvGrpSpPr>
        <p:cNvPr id="87" name="Shape 87"/>
        <p:cNvGrpSpPr/>
        <p:nvPr/>
      </p:nvGrpSpPr>
      <p:grpSpPr>
        <a:xfrm>
          <a:off x="0" y="0"/>
          <a:ext cx="0" cy="0"/>
          <a:chOff x="0" y="0"/>
          <a:chExt cx="0" cy="0"/>
        </a:xfrm>
      </p:grpSpPr>
      <p:grpSp>
        <p:nvGrpSpPr>
          <p:cNvPr id="88" name="Google Shape;88;p13"/>
          <p:cNvGrpSpPr/>
          <p:nvPr/>
        </p:nvGrpSpPr>
        <p:grpSpPr>
          <a:xfrm>
            <a:off x="6948713" y="1767964"/>
            <a:ext cx="11164642" cy="8088759"/>
            <a:chOff x="-2527860" y="2971131"/>
            <a:chExt cx="14886189" cy="10785011"/>
          </a:xfrm>
        </p:grpSpPr>
        <p:sp>
          <p:nvSpPr>
            <p:cNvPr id="89" name="Google Shape;89;p13"/>
            <p:cNvSpPr txBox="1"/>
            <p:nvPr/>
          </p:nvSpPr>
          <p:spPr>
            <a:xfrm>
              <a:off x="-2527860" y="2971131"/>
              <a:ext cx="13810389" cy="6865126"/>
            </a:xfrm>
            <a:prstGeom prst="rect">
              <a:avLst/>
            </a:prstGeom>
            <a:noFill/>
            <a:ln>
              <a:noFill/>
            </a:ln>
          </p:spPr>
          <p:txBody>
            <a:bodyPr anchorCtr="0" anchor="t" bIns="0" lIns="0" spcFirstLastPara="1" rIns="0" wrap="square" tIns="0">
              <a:spAutoFit/>
            </a:bodyPr>
            <a:lstStyle/>
            <a:p>
              <a:pPr indent="0" lvl="0" marL="0" marR="0" rtl="0" algn="l">
                <a:lnSpc>
                  <a:spcPct val="203975"/>
                </a:lnSpc>
                <a:spcBef>
                  <a:spcPts val="0"/>
                </a:spcBef>
                <a:spcAft>
                  <a:spcPts val="0"/>
                </a:spcAft>
                <a:buNone/>
              </a:pPr>
              <a:r>
                <a:rPr b="1" i="0" lang="en-US" sz="4000" u="none" cap="none" strike="noStrike">
                  <a:solidFill>
                    <a:srgbClr val="F7B4A7"/>
                  </a:solidFill>
                  <a:latin typeface="Josefin Sans"/>
                  <a:ea typeface="Josefin Sans"/>
                  <a:cs typeface="Josefin Sans"/>
                  <a:sym typeface="Josefin Sans"/>
                </a:rPr>
                <a:t>PENGEMBANGAN SISTEM PENJUALAN ONLINE UNTUK MENINGKATKAN EFEKTIVITAS DAN EFISIENSI OPERASIONAL CSE UNIKA SOEGIJAPRANATA</a:t>
              </a:r>
              <a:endParaRPr b="1" i="0" sz="4000" u="none" cap="none" strike="noStrike">
                <a:solidFill>
                  <a:srgbClr val="F7B4A7"/>
                </a:solidFill>
                <a:latin typeface="Josefin Sans"/>
                <a:ea typeface="Josefin Sans"/>
                <a:cs typeface="Josefin Sans"/>
                <a:sym typeface="Josefin Sans"/>
              </a:endParaRPr>
            </a:p>
          </p:txBody>
        </p:sp>
        <p:sp>
          <p:nvSpPr>
            <p:cNvPr id="90" name="Google Shape;90;p13"/>
            <p:cNvSpPr txBox="1"/>
            <p:nvPr/>
          </p:nvSpPr>
          <p:spPr>
            <a:xfrm>
              <a:off x="1402217" y="12145445"/>
              <a:ext cx="10956112" cy="1610697"/>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3400" u="none" cap="none" strike="noStrike">
                  <a:solidFill>
                    <a:srgbClr val="94DDDE"/>
                  </a:solidFill>
                  <a:latin typeface="Josefin Sans"/>
                  <a:ea typeface="Josefin Sans"/>
                  <a:cs typeface="Josefin Sans"/>
                  <a:sym typeface="Josefin Sans"/>
                </a:rPr>
                <a:t>Darmstater Albertus Albert D.</a:t>
              </a:r>
              <a:endParaRPr/>
            </a:p>
            <a:p>
              <a:pPr indent="0" lvl="0" marL="0" marR="0" rtl="0" algn="r">
                <a:lnSpc>
                  <a:spcPct val="140000"/>
                </a:lnSpc>
                <a:spcBef>
                  <a:spcPts val="0"/>
                </a:spcBef>
                <a:spcAft>
                  <a:spcPts val="0"/>
                </a:spcAft>
                <a:buNone/>
              </a:pPr>
              <a:r>
                <a:rPr b="0" i="0" lang="en-US" sz="3400" u="none" cap="none" strike="noStrike">
                  <a:solidFill>
                    <a:srgbClr val="94DDDE"/>
                  </a:solidFill>
                  <a:latin typeface="Josefin Sans"/>
                  <a:ea typeface="Josefin Sans"/>
                  <a:cs typeface="Josefin Sans"/>
                  <a:sym typeface="Josefin Sans"/>
                </a:rPr>
                <a:t>20.K1.0035</a:t>
              </a:r>
              <a:endParaRPr/>
            </a:p>
          </p:txBody>
        </p:sp>
      </p:grpSp>
      <p:pic>
        <p:nvPicPr>
          <p:cNvPr id="91" name="Google Shape;91;p13"/>
          <p:cNvPicPr preferRelativeResize="0"/>
          <p:nvPr/>
        </p:nvPicPr>
        <p:blipFill rotWithShape="1">
          <a:blip r:embed="rId3">
            <a:alphaModFix/>
          </a:blip>
          <a:srcRect b="0" l="0" r="0" t="0"/>
          <a:stretch/>
        </p:blipFill>
        <p:spPr>
          <a:xfrm>
            <a:off x="-226556" y="-1923599"/>
            <a:ext cx="6755642" cy="4114800"/>
          </a:xfrm>
          <a:prstGeom prst="rect">
            <a:avLst/>
          </a:prstGeom>
          <a:noFill/>
          <a:ln>
            <a:noFill/>
          </a:ln>
        </p:spPr>
      </p:pic>
      <p:pic>
        <p:nvPicPr>
          <p:cNvPr id="92" name="Google Shape;92;p13"/>
          <p:cNvPicPr preferRelativeResize="0"/>
          <p:nvPr/>
        </p:nvPicPr>
        <p:blipFill rotWithShape="1">
          <a:blip r:embed="rId4">
            <a:alphaModFix/>
          </a:blip>
          <a:srcRect b="0" l="0" r="0" t="0"/>
          <a:stretch/>
        </p:blipFill>
        <p:spPr>
          <a:xfrm>
            <a:off x="4894444" y="1788857"/>
            <a:ext cx="1194327" cy="2586142"/>
          </a:xfrm>
          <a:prstGeom prst="rect">
            <a:avLst/>
          </a:prstGeom>
          <a:noFill/>
          <a:ln>
            <a:noFill/>
          </a:ln>
        </p:spPr>
      </p:pic>
      <p:pic>
        <p:nvPicPr>
          <p:cNvPr id="93" name="Google Shape;93;p13"/>
          <p:cNvPicPr preferRelativeResize="0"/>
          <p:nvPr/>
        </p:nvPicPr>
        <p:blipFill rotWithShape="1">
          <a:blip r:embed="rId5">
            <a:alphaModFix/>
          </a:blip>
          <a:srcRect b="0" l="0" r="0" t="0"/>
          <a:stretch/>
        </p:blipFill>
        <p:spPr>
          <a:xfrm flipH="1">
            <a:off x="685800" y="2019300"/>
            <a:ext cx="5357753" cy="5591583"/>
          </a:xfrm>
          <a:prstGeom prst="rect">
            <a:avLst/>
          </a:prstGeom>
          <a:noFill/>
          <a:ln>
            <a:noFill/>
          </a:ln>
        </p:spPr>
      </p:pic>
      <p:pic>
        <p:nvPicPr>
          <p:cNvPr id="94" name="Google Shape;94;p13"/>
          <p:cNvPicPr preferRelativeResize="0"/>
          <p:nvPr/>
        </p:nvPicPr>
        <p:blipFill rotWithShape="1">
          <a:blip r:embed="rId6">
            <a:alphaModFix/>
          </a:blip>
          <a:srcRect b="0" l="0" r="0" t="0"/>
          <a:stretch/>
        </p:blipFill>
        <p:spPr>
          <a:xfrm>
            <a:off x="-2356538" y="1262572"/>
            <a:ext cx="3144039" cy="2440918"/>
          </a:xfrm>
          <a:prstGeom prst="rect">
            <a:avLst/>
          </a:prstGeom>
          <a:noFill/>
          <a:ln>
            <a:noFill/>
          </a:ln>
        </p:spPr>
      </p:pic>
      <p:pic>
        <p:nvPicPr>
          <p:cNvPr id="95" name="Google Shape;95;p13"/>
          <p:cNvPicPr preferRelativeResize="0"/>
          <p:nvPr/>
        </p:nvPicPr>
        <p:blipFill rotWithShape="1">
          <a:blip r:embed="rId7">
            <a:alphaModFix/>
          </a:blip>
          <a:srcRect b="0" l="0" r="0" t="0"/>
          <a:stretch/>
        </p:blipFill>
        <p:spPr>
          <a:xfrm>
            <a:off x="-784518" y="5003946"/>
            <a:ext cx="1894295" cy="4252500"/>
          </a:xfrm>
          <a:prstGeom prst="rect">
            <a:avLst/>
          </a:prstGeom>
          <a:noFill/>
          <a:ln>
            <a:noFill/>
          </a:ln>
        </p:spPr>
      </p:pic>
      <p:pic>
        <p:nvPicPr>
          <p:cNvPr id="96" name="Google Shape;96;p13"/>
          <p:cNvPicPr preferRelativeResize="0"/>
          <p:nvPr/>
        </p:nvPicPr>
        <p:blipFill rotWithShape="1">
          <a:blip r:embed="rId8">
            <a:alphaModFix/>
          </a:blip>
          <a:srcRect b="0" l="0" r="0" t="0"/>
          <a:stretch/>
        </p:blipFill>
        <p:spPr>
          <a:xfrm>
            <a:off x="2602413" y="7610882"/>
            <a:ext cx="3486358" cy="4114800"/>
          </a:xfrm>
          <a:prstGeom prst="rect">
            <a:avLst/>
          </a:prstGeom>
          <a:noFill/>
          <a:ln>
            <a:noFill/>
          </a:ln>
        </p:spPr>
      </p:pic>
      <p:pic>
        <p:nvPicPr>
          <p:cNvPr id="97" name="Google Shape;97;p13"/>
          <p:cNvPicPr preferRelativeResize="0"/>
          <p:nvPr/>
        </p:nvPicPr>
        <p:blipFill rotWithShape="1">
          <a:blip r:embed="rId9">
            <a:alphaModFix/>
          </a:blip>
          <a:srcRect b="0" l="0" r="0" t="0"/>
          <a:stretch/>
        </p:blipFill>
        <p:spPr>
          <a:xfrm>
            <a:off x="16509720" y="218388"/>
            <a:ext cx="1593571" cy="157232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B4A7"/>
        </a:solidFill>
      </p:bgPr>
    </p:bg>
    <p:spTree>
      <p:nvGrpSpPr>
        <p:cNvPr id="207" name="Shape 207"/>
        <p:cNvGrpSpPr/>
        <p:nvPr/>
      </p:nvGrpSpPr>
      <p:grpSpPr>
        <a:xfrm>
          <a:off x="0" y="0"/>
          <a:ext cx="0" cy="0"/>
          <a:chOff x="0" y="0"/>
          <a:chExt cx="0" cy="0"/>
        </a:xfrm>
      </p:grpSpPr>
      <p:sp>
        <p:nvSpPr>
          <p:cNvPr id="208" name="Google Shape;208;p22"/>
          <p:cNvSpPr txBox="1"/>
          <p:nvPr/>
        </p:nvSpPr>
        <p:spPr>
          <a:xfrm>
            <a:off x="946159" y="3292664"/>
            <a:ext cx="9569415" cy="982961"/>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800" u="none" cap="none" strike="noStrike">
                <a:solidFill>
                  <a:srgbClr val="2B4B82"/>
                </a:solidFill>
                <a:latin typeface="Josefin Sans"/>
                <a:ea typeface="Josefin Sans"/>
                <a:cs typeface="Josefin Sans"/>
                <a:sym typeface="Josefin Sans"/>
              </a:rPr>
              <a:t>Aplikasi yang akan menjadi tempat untuk memasarkan produk-produk dari Mahasiswa</a:t>
            </a:r>
            <a:endParaRPr b="1" i="0" sz="2800" u="none" cap="none" strike="noStrike">
              <a:solidFill>
                <a:srgbClr val="2B4B82"/>
              </a:solidFill>
              <a:latin typeface="Josefin Sans"/>
              <a:ea typeface="Josefin Sans"/>
              <a:cs typeface="Josefin Sans"/>
              <a:sym typeface="Josefin Sans"/>
            </a:endParaRPr>
          </a:p>
        </p:txBody>
      </p:sp>
      <p:pic>
        <p:nvPicPr>
          <p:cNvPr id="209" name="Google Shape;209;p22"/>
          <p:cNvPicPr preferRelativeResize="0"/>
          <p:nvPr/>
        </p:nvPicPr>
        <p:blipFill rotWithShape="1">
          <a:blip r:embed="rId3">
            <a:alphaModFix/>
          </a:blip>
          <a:srcRect b="0" l="0" r="0" t="0"/>
          <a:stretch/>
        </p:blipFill>
        <p:spPr>
          <a:xfrm>
            <a:off x="16509720" y="218388"/>
            <a:ext cx="1593571" cy="1572323"/>
          </a:xfrm>
          <a:prstGeom prst="rect">
            <a:avLst/>
          </a:prstGeom>
          <a:noFill/>
          <a:ln>
            <a:noFill/>
          </a:ln>
        </p:spPr>
      </p:pic>
      <p:sp>
        <p:nvSpPr>
          <p:cNvPr id="210" name="Google Shape;210;p22"/>
          <p:cNvSpPr txBox="1"/>
          <p:nvPr/>
        </p:nvSpPr>
        <p:spPr>
          <a:xfrm>
            <a:off x="946160" y="1024615"/>
            <a:ext cx="9569415" cy="975203"/>
          </a:xfrm>
          <a:prstGeom prst="rect">
            <a:avLst/>
          </a:prstGeom>
          <a:noFill/>
          <a:ln>
            <a:noFill/>
          </a:ln>
        </p:spPr>
        <p:txBody>
          <a:bodyPr anchorCtr="0" anchor="t" bIns="0" lIns="0" spcFirstLastPara="1" rIns="0" wrap="square" tIns="0">
            <a:spAutoFit/>
          </a:bodyPr>
          <a:lstStyle/>
          <a:p>
            <a:pPr indent="0" lvl="0" marL="0" marR="0" rtl="0" algn="l">
              <a:lnSpc>
                <a:spcPct val="84998"/>
              </a:lnSpc>
              <a:spcBef>
                <a:spcPts val="0"/>
              </a:spcBef>
              <a:spcAft>
                <a:spcPts val="0"/>
              </a:spcAft>
              <a:buNone/>
            </a:pPr>
            <a:r>
              <a:rPr b="1" i="0" lang="en-US" sz="8099" u="none" cap="none" strike="noStrike">
                <a:solidFill>
                  <a:srgbClr val="2B4B82"/>
                </a:solidFill>
                <a:latin typeface="Josefin Sans"/>
                <a:ea typeface="Josefin Sans"/>
                <a:cs typeface="Josefin Sans"/>
                <a:sym typeface="Josefin Sans"/>
              </a:rPr>
              <a:t>UNISHOP</a:t>
            </a:r>
            <a:endParaRPr/>
          </a:p>
        </p:txBody>
      </p:sp>
      <p:sp>
        <p:nvSpPr>
          <p:cNvPr id="211" name="Google Shape;211;p22"/>
          <p:cNvSpPr txBox="1"/>
          <p:nvPr/>
        </p:nvSpPr>
        <p:spPr>
          <a:xfrm>
            <a:off x="1028700" y="1935074"/>
            <a:ext cx="9569415" cy="486672"/>
          </a:xfrm>
          <a:prstGeom prst="rect">
            <a:avLst/>
          </a:prstGeom>
          <a:noFill/>
          <a:ln>
            <a:noFill/>
          </a:ln>
        </p:spPr>
        <p:txBody>
          <a:bodyPr anchorCtr="0" anchor="t" bIns="0" lIns="0" spcFirstLastPara="1" rIns="0" wrap="square" tIns="0">
            <a:spAutoFit/>
          </a:bodyPr>
          <a:lstStyle/>
          <a:p>
            <a:pPr indent="0" lvl="0" marL="0" marR="0" rtl="0" algn="l">
              <a:lnSpc>
                <a:spcPct val="169028"/>
              </a:lnSpc>
              <a:spcBef>
                <a:spcPts val="0"/>
              </a:spcBef>
              <a:spcAft>
                <a:spcPts val="0"/>
              </a:spcAft>
              <a:buNone/>
            </a:pPr>
            <a:r>
              <a:rPr b="0" i="0" lang="en-US" sz="2399" u="none" cap="none" strike="noStrike">
                <a:solidFill>
                  <a:srgbClr val="2B4B82"/>
                </a:solidFill>
                <a:latin typeface="Josefin Sans"/>
                <a:ea typeface="Josefin Sans"/>
                <a:cs typeface="Josefin Sans"/>
                <a:sym typeface="Josefin Sans"/>
              </a:rPr>
              <a:t>E-COMMERCE BERBASIS MOBILE APP</a:t>
            </a:r>
            <a:endParaRPr/>
          </a:p>
        </p:txBody>
      </p:sp>
      <p:sp>
        <p:nvSpPr>
          <p:cNvPr id="212" name="Google Shape;212;p22"/>
          <p:cNvSpPr txBox="1"/>
          <p:nvPr/>
        </p:nvSpPr>
        <p:spPr>
          <a:xfrm>
            <a:off x="932301" y="5453223"/>
            <a:ext cx="9569415" cy="528991"/>
          </a:xfrm>
          <a:prstGeom prst="rect">
            <a:avLst/>
          </a:prstGeom>
          <a:noFill/>
          <a:ln>
            <a:noFill/>
          </a:ln>
        </p:spPr>
        <p:txBody>
          <a:bodyPr anchorCtr="0" anchor="t" bIns="0" lIns="0" spcFirstLastPara="1" rIns="0" wrap="square" tIns="0">
            <a:spAutoFit/>
          </a:bodyPr>
          <a:lstStyle/>
          <a:p>
            <a:pPr indent="0" lvl="0" marL="0" marR="0" rtl="0" algn="l">
              <a:lnSpc>
                <a:spcPct val="98000"/>
              </a:lnSpc>
              <a:spcBef>
                <a:spcPts val="0"/>
              </a:spcBef>
              <a:spcAft>
                <a:spcPts val="0"/>
              </a:spcAft>
              <a:buNone/>
            </a:pPr>
            <a:r>
              <a:rPr b="1" i="0" lang="en-US" sz="4000" u="none" cap="none" strike="noStrike">
                <a:solidFill>
                  <a:srgbClr val="2B4B82"/>
                </a:solidFill>
                <a:latin typeface="Josefin Sans"/>
                <a:ea typeface="Josefin Sans"/>
                <a:cs typeface="Josefin Sans"/>
                <a:sym typeface="Josefin Sans"/>
              </a:rPr>
              <a:t>FITUR</a:t>
            </a:r>
            <a:r>
              <a:rPr b="1" i="0" lang="en-US" sz="2800" u="none" cap="none" strike="noStrike">
                <a:solidFill>
                  <a:srgbClr val="2B4B82"/>
                </a:solidFill>
                <a:latin typeface="Josefin Sans"/>
                <a:ea typeface="Josefin Sans"/>
                <a:cs typeface="Josefin Sans"/>
                <a:sym typeface="Josefin Sans"/>
              </a:rPr>
              <a:t>:</a:t>
            </a:r>
            <a:endParaRPr/>
          </a:p>
        </p:txBody>
      </p:sp>
      <p:sp>
        <p:nvSpPr>
          <p:cNvPr id="213" name="Google Shape;213;p22"/>
          <p:cNvSpPr txBox="1"/>
          <p:nvPr/>
        </p:nvSpPr>
        <p:spPr>
          <a:xfrm>
            <a:off x="918444" y="7221101"/>
            <a:ext cx="9569415" cy="482824"/>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800" u="none" cap="none" strike="noStrike">
                <a:solidFill>
                  <a:srgbClr val="2B4B82"/>
                </a:solidFill>
                <a:latin typeface="Josefin Sans"/>
                <a:ea typeface="Josefin Sans"/>
                <a:cs typeface="Josefin Sans"/>
                <a:sym typeface="Josefin Sans"/>
              </a:rPr>
              <a:t>PENGKLASIFIKASIAN PRODUK JELAS</a:t>
            </a:r>
            <a:endParaRPr/>
          </a:p>
        </p:txBody>
      </p:sp>
      <p:sp>
        <p:nvSpPr>
          <p:cNvPr id="214" name="Google Shape;214;p22"/>
          <p:cNvSpPr txBox="1"/>
          <p:nvPr/>
        </p:nvSpPr>
        <p:spPr>
          <a:xfrm>
            <a:off x="932301" y="6689529"/>
            <a:ext cx="9569415" cy="482824"/>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800" u="none" cap="none" strike="noStrike">
                <a:solidFill>
                  <a:srgbClr val="2B4B82"/>
                </a:solidFill>
                <a:latin typeface="Josefin Sans"/>
                <a:ea typeface="Josefin Sans"/>
                <a:cs typeface="Josefin Sans"/>
                <a:sym typeface="Josefin Sans"/>
              </a:rPr>
              <a:t>DESAIN PRAKTIS DAN ELEGAN, MUDAH DIAKSES</a:t>
            </a:r>
            <a:endParaRPr/>
          </a:p>
        </p:txBody>
      </p:sp>
      <p:sp>
        <p:nvSpPr>
          <p:cNvPr id="215" name="Google Shape;215;p22"/>
          <p:cNvSpPr txBox="1"/>
          <p:nvPr/>
        </p:nvSpPr>
        <p:spPr>
          <a:xfrm>
            <a:off x="932301" y="6157957"/>
            <a:ext cx="9569415" cy="482824"/>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800" u="none" cap="none" strike="noStrike">
                <a:solidFill>
                  <a:srgbClr val="2B4B82"/>
                </a:solidFill>
                <a:latin typeface="Josefin Sans"/>
                <a:ea typeface="Josefin Sans"/>
                <a:cs typeface="Josefin Sans"/>
                <a:sym typeface="Josefin Sans"/>
              </a:rPr>
              <a:t>PEMBAYARAN DARI BERBAGAI MACAM METODE</a:t>
            </a:r>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500"/>
                                        <p:tgtEl>
                                          <p:spTgt spid="2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500"/>
                                        <p:tgtEl>
                                          <p:spTgt spid="2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500"/>
                                        <p:tgtEl>
                                          <p:spTgt spid="215"/>
                                        </p:tgtEl>
                                      </p:cBhvr>
                                    </p:animEffect>
                                  </p:childTnLst>
                                </p:cTn>
                              </p:par>
                              <p:par>
                                <p:cTn fill="hold" nodeType="with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500"/>
                                        <p:tgtEl>
                                          <p:spTgt spid="214"/>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500"/>
                                        <p:tgtEl>
                                          <p:spTgt spid="2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4B82"/>
        </a:solidFill>
      </p:bgPr>
    </p:bg>
    <p:spTree>
      <p:nvGrpSpPr>
        <p:cNvPr id="219" name="Shape 219"/>
        <p:cNvGrpSpPr/>
        <p:nvPr/>
      </p:nvGrpSpPr>
      <p:grpSpPr>
        <a:xfrm>
          <a:off x="0" y="0"/>
          <a:ext cx="0" cy="0"/>
          <a:chOff x="0" y="0"/>
          <a:chExt cx="0" cy="0"/>
        </a:xfrm>
      </p:grpSpPr>
      <p:sp>
        <p:nvSpPr>
          <p:cNvPr id="220" name="Google Shape;220;p23"/>
          <p:cNvSpPr txBox="1"/>
          <p:nvPr/>
        </p:nvSpPr>
        <p:spPr>
          <a:xfrm>
            <a:off x="1206502" y="3254436"/>
            <a:ext cx="7714897" cy="982961"/>
          </a:xfrm>
          <a:prstGeom prst="rect">
            <a:avLst/>
          </a:prstGeom>
          <a:noFill/>
          <a:ln>
            <a:noFill/>
          </a:ln>
        </p:spPr>
        <p:txBody>
          <a:bodyPr anchorCtr="0" anchor="t" bIns="0" lIns="0" spcFirstLastPara="1" rIns="0" wrap="square" tIns="0">
            <a:spAutoFit/>
          </a:bodyPr>
          <a:lstStyle/>
          <a:p>
            <a:pPr indent="0" lvl="0" marL="0" marR="0" rtl="0" algn="l">
              <a:lnSpc>
                <a:spcPct val="139964"/>
              </a:lnSpc>
              <a:spcBef>
                <a:spcPts val="0"/>
              </a:spcBef>
              <a:spcAft>
                <a:spcPts val="0"/>
              </a:spcAft>
              <a:buNone/>
            </a:pPr>
            <a:r>
              <a:rPr b="1" i="0" lang="en-US" sz="2800" u="none" cap="none" strike="noStrike">
                <a:solidFill>
                  <a:srgbClr val="94DDDE"/>
                </a:solidFill>
                <a:latin typeface="Josefin Sans"/>
                <a:ea typeface="Josefin Sans"/>
                <a:cs typeface="Josefin Sans"/>
                <a:sym typeface="Josefin Sans"/>
              </a:rPr>
              <a:t>Memudahkan Wirausahawan memasarkan produk secara online	</a:t>
            </a:r>
            <a:endParaRPr/>
          </a:p>
        </p:txBody>
      </p:sp>
      <p:sp>
        <p:nvSpPr>
          <p:cNvPr id="221" name="Google Shape;221;p23"/>
          <p:cNvSpPr txBox="1"/>
          <p:nvPr/>
        </p:nvSpPr>
        <p:spPr>
          <a:xfrm>
            <a:off x="1206502" y="5668072"/>
            <a:ext cx="7714897" cy="982961"/>
          </a:xfrm>
          <a:prstGeom prst="rect">
            <a:avLst/>
          </a:prstGeom>
          <a:noFill/>
          <a:ln>
            <a:noFill/>
          </a:ln>
        </p:spPr>
        <p:txBody>
          <a:bodyPr anchorCtr="0" anchor="t" bIns="0" lIns="0" spcFirstLastPara="1" rIns="0" wrap="square" tIns="0">
            <a:spAutoFit/>
          </a:bodyPr>
          <a:lstStyle/>
          <a:p>
            <a:pPr indent="0" lvl="0" marL="0" marR="0" rtl="0" algn="l">
              <a:lnSpc>
                <a:spcPct val="139964"/>
              </a:lnSpc>
              <a:spcBef>
                <a:spcPts val="0"/>
              </a:spcBef>
              <a:spcAft>
                <a:spcPts val="0"/>
              </a:spcAft>
              <a:buNone/>
            </a:pPr>
            <a:r>
              <a:rPr b="1" i="0" lang="en-US" sz="2800" u="none" cap="none" strike="noStrike">
                <a:solidFill>
                  <a:srgbClr val="94DDDE"/>
                </a:solidFill>
                <a:latin typeface="Josefin Sans"/>
                <a:ea typeface="Josefin Sans"/>
                <a:cs typeface="Josefin Sans"/>
                <a:sym typeface="Josefin Sans"/>
              </a:rPr>
              <a:t>Para konsumen menjadi lebih mengenal produk yang ditawarkan</a:t>
            </a:r>
            <a:endParaRPr b="1" i="0" sz="2800" u="none" cap="none" strike="noStrike">
              <a:solidFill>
                <a:srgbClr val="94DDDE"/>
              </a:solidFill>
              <a:latin typeface="Josefin Sans"/>
              <a:ea typeface="Josefin Sans"/>
              <a:cs typeface="Josefin Sans"/>
              <a:sym typeface="Josefin Sans"/>
            </a:endParaRPr>
          </a:p>
        </p:txBody>
      </p:sp>
      <p:sp>
        <p:nvSpPr>
          <p:cNvPr id="222" name="Google Shape;222;p23"/>
          <p:cNvSpPr txBox="1"/>
          <p:nvPr/>
        </p:nvSpPr>
        <p:spPr>
          <a:xfrm>
            <a:off x="1187452" y="6874890"/>
            <a:ext cx="7714897" cy="982961"/>
          </a:xfrm>
          <a:prstGeom prst="rect">
            <a:avLst/>
          </a:prstGeom>
          <a:noFill/>
          <a:ln>
            <a:noFill/>
          </a:ln>
        </p:spPr>
        <p:txBody>
          <a:bodyPr anchorCtr="0" anchor="t" bIns="0" lIns="0" spcFirstLastPara="1" rIns="0" wrap="square" tIns="0">
            <a:spAutoFit/>
          </a:bodyPr>
          <a:lstStyle/>
          <a:p>
            <a:pPr indent="0" lvl="0" marL="0" marR="0" rtl="0" algn="l">
              <a:lnSpc>
                <a:spcPct val="139964"/>
              </a:lnSpc>
              <a:spcBef>
                <a:spcPts val="0"/>
              </a:spcBef>
              <a:spcAft>
                <a:spcPts val="0"/>
              </a:spcAft>
              <a:buNone/>
            </a:pPr>
            <a:r>
              <a:rPr b="1" i="0" lang="en-US" sz="2800" u="none" cap="none" strike="noStrike">
                <a:solidFill>
                  <a:srgbClr val="94DDDE"/>
                </a:solidFill>
                <a:latin typeface="Josefin Sans"/>
                <a:ea typeface="Josefin Sans"/>
                <a:cs typeface="Josefin Sans"/>
                <a:sym typeface="Josefin Sans"/>
              </a:rPr>
              <a:t>Memudahkan konsumen mencari produk melalui aplikasi</a:t>
            </a:r>
            <a:endParaRPr b="1" i="0" sz="2800" u="none" cap="none" strike="noStrike">
              <a:solidFill>
                <a:srgbClr val="94DDDE"/>
              </a:solidFill>
              <a:latin typeface="Josefin Sans"/>
              <a:ea typeface="Josefin Sans"/>
              <a:cs typeface="Josefin Sans"/>
              <a:sym typeface="Josefin Sans"/>
            </a:endParaRPr>
          </a:p>
        </p:txBody>
      </p:sp>
      <p:pic>
        <p:nvPicPr>
          <p:cNvPr id="223" name="Google Shape;223;p23"/>
          <p:cNvPicPr preferRelativeResize="0"/>
          <p:nvPr/>
        </p:nvPicPr>
        <p:blipFill rotWithShape="1">
          <a:blip r:embed="rId3">
            <a:alphaModFix/>
          </a:blip>
          <a:srcRect b="0" l="0" r="0" t="0"/>
          <a:stretch/>
        </p:blipFill>
        <p:spPr>
          <a:xfrm>
            <a:off x="16509720" y="218388"/>
            <a:ext cx="1593571" cy="1572323"/>
          </a:xfrm>
          <a:prstGeom prst="rect">
            <a:avLst/>
          </a:prstGeom>
          <a:noFill/>
          <a:ln>
            <a:noFill/>
          </a:ln>
        </p:spPr>
      </p:pic>
      <p:pic>
        <p:nvPicPr>
          <p:cNvPr id="224" name="Google Shape;224;p23"/>
          <p:cNvPicPr preferRelativeResize="0"/>
          <p:nvPr/>
        </p:nvPicPr>
        <p:blipFill rotWithShape="1">
          <a:blip r:embed="rId4">
            <a:alphaModFix/>
          </a:blip>
          <a:srcRect b="0" l="0" r="0" t="0"/>
          <a:stretch/>
        </p:blipFill>
        <p:spPr>
          <a:xfrm>
            <a:off x="10012700" y="4386635"/>
            <a:ext cx="7030698" cy="2072097"/>
          </a:xfrm>
          <a:prstGeom prst="rect">
            <a:avLst/>
          </a:prstGeom>
          <a:noFill/>
          <a:ln>
            <a:noFill/>
          </a:ln>
        </p:spPr>
      </p:pic>
      <p:sp>
        <p:nvSpPr>
          <p:cNvPr id="225" name="Google Shape;225;p23"/>
          <p:cNvSpPr txBox="1"/>
          <p:nvPr/>
        </p:nvSpPr>
        <p:spPr>
          <a:xfrm>
            <a:off x="1187452" y="1380459"/>
            <a:ext cx="10013948" cy="986809"/>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6400" u="none" cap="none" strike="noStrike">
                <a:solidFill>
                  <a:srgbClr val="94DDDE"/>
                </a:solidFill>
                <a:latin typeface="Josefin Sans"/>
                <a:ea typeface="Josefin Sans"/>
                <a:cs typeface="Josefin Sans"/>
                <a:sym typeface="Josefin Sans"/>
              </a:rPr>
              <a:t>MENGATASI MASALAH?</a:t>
            </a:r>
            <a:endParaRPr/>
          </a:p>
        </p:txBody>
      </p:sp>
      <p:sp>
        <p:nvSpPr>
          <p:cNvPr id="226" name="Google Shape;226;p23"/>
          <p:cNvSpPr txBox="1"/>
          <p:nvPr/>
        </p:nvSpPr>
        <p:spPr>
          <a:xfrm>
            <a:off x="1187452" y="4461254"/>
            <a:ext cx="7714897" cy="982961"/>
          </a:xfrm>
          <a:prstGeom prst="rect">
            <a:avLst/>
          </a:prstGeom>
          <a:noFill/>
          <a:ln>
            <a:noFill/>
          </a:ln>
        </p:spPr>
        <p:txBody>
          <a:bodyPr anchorCtr="0" anchor="t" bIns="0" lIns="0" spcFirstLastPara="1" rIns="0" wrap="square" tIns="0">
            <a:spAutoFit/>
          </a:bodyPr>
          <a:lstStyle/>
          <a:p>
            <a:pPr indent="0" lvl="0" marL="0" marR="0" rtl="0" algn="l">
              <a:lnSpc>
                <a:spcPct val="139964"/>
              </a:lnSpc>
              <a:spcBef>
                <a:spcPts val="0"/>
              </a:spcBef>
              <a:spcAft>
                <a:spcPts val="0"/>
              </a:spcAft>
              <a:buNone/>
            </a:pPr>
            <a:r>
              <a:rPr b="1" i="0" lang="en-US" sz="2800" u="none" cap="none" strike="noStrike">
                <a:solidFill>
                  <a:srgbClr val="94DDDE"/>
                </a:solidFill>
                <a:latin typeface="Josefin Sans"/>
                <a:ea typeface="Josefin Sans"/>
                <a:cs typeface="Josefin Sans"/>
                <a:sym typeface="Josefin Sans"/>
              </a:rPr>
              <a:t>Sasaran penjualan tidak hanya ke Warga Kampus Unika Soegijapranata</a:t>
            </a:r>
            <a:endParaRPr b="1" i="0" sz="2800" u="none" cap="none" strike="noStrike">
              <a:solidFill>
                <a:srgbClr val="94DDDE"/>
              </a:solidFill>
              <a:latin typeface="Josefin Sans"/>
              <a:ea typeface="Josefin Sans"/>
              <a:cs typeface="Josefin Sans"/>
              <a:sym typeface="Josefin Sans"/>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500"/>
                                        <p:tgtEl>
                                          <p:spTgt spid="2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500"/>
                                        <p:tgtEl>
                                          <p:spTgt spid="2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500"/>
                                        <p:tgtEl>
                                          <p:spTgt spid="2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500"/>
                                        <p:tgtEl>
                                          <p:spTgt spid="2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500"/>
                                        <p:tgtEl>
                                          <p:spTgt spid="2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30" name="Shape 230"/>
        <p:cNvGrpSpPr/>
        <p:nvPr/>
      </p:nvGrpSpPr>
      <p:grpSpPr>
        <a:xfrm>
          <a:off x="0" y="0"/>
          <a:ext cx="0" cy="0"/>
          <a:chOff x="0" y="0"/>
          <a:chExt cx="0" cy="0"/>
        </a:xfrm>
      </p:grpSpPr>
      <p:pic>
        <p:nvPicPr>
          <p:cNvPr id="231" name="Google Shape;231;p24"/>
          <p:cNvPicPr preferRelativeResize="0"/>
          <p:nvPr/>
        </p:nvPicPr>
        <p:blipFill rotWithShape="1">
          <a:blip r:embed="rId3">
            <a:alphaModFix/>
          </a:blip>
          <a:srcRect b="0" l="0" r="0" t="0"/>
          <a:stretch/>
        </p:blipFill>
        <p:spPr>
          <a:xfrm>
            <a:off x="16509720" y="218388"/>
            <a:ext cx="1593571" cy="1572323"/>
          </a:xfrm>
          <a:prstGeom prst="rect">
            <a:avLst/>
          </a:prstGeom>
          <a:noFill/>
          <a:ln>
            <a:noFill/>
          </a:ln>
        </p:spPr>
      </p:pic>
      <p:sp>
        <p:nvSpPr>
          <p:cNvPr id="232" name="Google Shape;232;p24"/>
          <p:cNvSpPr txBox="1"/>
          <p:nvPr/>
        </p:nvSpPr>
        <p:spPr>
          <a:xfrm>
            <a:off x="990600" y="803902"/>
            <a:ext cx="9162237" cy="986809"/>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6400" u="none" cap="none" strike="noStrike">
                <a:solidFill>
                  <a:srgbClr val="2B4B82"/>
                </a:solidFill>
                <a:latin typeface="Josefin Sans"/>
                <a:ea typeface="Josefin Sans"/>
                <a:cs typeface="Josefin Sans"/>
                <a:sym typeface="Josefin Sans"/>
              </a:rPr>
              <a:t>UNISHOP - WEBSITE</a:t>
            </a:r>
            <a:endParaRPr/>
          </a:p>
        </p:txBody>
      </p:sp>
      <p:pic>
        <p:nvPicPr>
          <p:cNvPr id="233" name="Google Shape;233;p24"/>
          <p:cNvPicPr preferRelativeResize="0"/>
          <p:nvPr/>
        </p:nvPicPr>
        <p:blipFill rotWithShape="1">
          <a:blip r:embed="rId4">
            <a:alphaModFix/>
          </a:blip>
          <a:srcRect b="0" l="0" r="0" t="0"/>
          <a:stretch/>
        </p:blipFill>
        <p:spPr>
          <a:xfrm>
            <a:off x="990600" y="4065403"/>
            <a:ext cx="8501888" cy="4782312"/>
          </a:xfrm>
          <a:prstGeom prst="rect">
            <a:avLst/>
          </a:prstGeom>
          <a:noFill/>
          <a:ln>
            <a:noFill/>
          </a:ln>
        </p:spPr>
      </p:pic>
      <p:pic>
        <p:nvPicPr>
          <p:cNvPr id="234" name="Google Shape;234;p24"/>
          <p:cNvPicPr preferRelativeResize="0"/>
          <p:nvPr/>
        </p:nvPicPr>
        <p:blipFill rotWithShape="1">
          <a:blip r:embed="rId5">
            <a:alphaModFix/>
          </a:blip>
          <a:srcRect b="0" l="0" r="0" t="0"/>
          <a:stretch/>
        </p:blipFill>
        <p:spPr>
          <a:xfrm>
            <a:off x="9601403" y="4065403"/>
            <a:ext cx="8501888" cy="4782312"/>
          </a:xfrm>
          <a:prstGeom prst="rect">
            <a:avLst/>
          </a:prstGeom>
          <a:noFill/>
          <a:ln>
            <a:noFill/>
          </a:ln>
        </p:spPr>
      </p:pic>
      <p:pic>
        <p:nvPicPr>
          <p:cNvPr id="235" name="Google Shape;235;p24"/>
          <p:cNvPicPr preferRelativeResize="0"/>
          <p:nvPr/>
        </p:nvPicPr>
        <p:blipFill rotWithShape="1">
          <a:blip r:embed="rId6">
            <a:alphaModFix/>
          </a:blip>
          <a:srcRect b="0" l="0" r="0" t="0"/>
          <a:stretch/>
        </p:blipFill>
        <p:spPr>
          <a:xfrm>
            <a:off x="990600" y="4037135"/>
            <a:ext cx="8501888" cy="4782312"/>
          </a:xfrm>
          <a:prstGeom prst="rect">
            <a:avLst/>
          </a:prstGeom>
          <a:noFill/>
          <a:ln>
            <a:noFill/>
          </a:ln>
        </p:spPr>
      </p:pic>
      <p:pic>
        <p:nvPicPr>
          <p:cNvPr id="236" name="Google Shape;236;p24"/>
          <p:cNvPicPr preferRelativeResize="0"/>
          <p:nvPr/>
        </p:nvPicPr>
        <p:blipFill rotWithShape="1">
          <a:blip r:embed="rId7">
            <a:alphaModFix/>
          </a:blip>
          <a:srcRect b="0" l="0" r="0" t="0"/>
          <a:stretch/>
        </p:blipFill>
        <p:spPr>
          <a:xfrm>
            <a:off x="9707176" y="4069900"/>
            <a:ext cx="8493893" cy="4777815"/>
          </a:xfrm>
          <a:prstGeom prst="rect">
            <a:avLst/>
          </a:prstGeom>
          <a:noFill/>
          <a:ln>
            <a:noFill/>
          </a:ln>
        </p:spPr>
      </p:pic>
      <p:pic>
        <p:nvPicPr>
          <p:cNvPr id="237" name="Google Shape;237;p24"/>
          <p:cNvPicPr preferRelativeResize="0"/>
          <p:nvPr/>
        </p:nvPicPr>
        <p:blipFill rotWithShape="1">
          <a:blip r:embed="rId8">
            <a:alphaModFix/>
          </a:blip>
          <a:srcRect b="0" l="0" r="0" t="0"/>
          <a:stretch/>
        </p:blipFill>
        <p:spPr>
          <a:xfrm>
            <a:off x="1025760" y="4037135"/>
            <a:ext cx="8501888" cy="4782312"/>
          </a:xfrm>
          <a:prstGeom prst="rect">
            <a:avLst/>
          </a:prstGeom>
          <a:noFill/>
          <a:ln>
            <a:noFill/>
          </a:ln>
        </p:spPr>
      </p:pic>
      <p:pic>
        <p:nvPicPr>
          <p:cNvPr id="238" name="Google Shape;238;p24"/>
          <p:cNvPicPr preferRelativeResize="0"/>
          <p:nvPr/>
        </p:nvPicPr>
        <p:blipFill rotWithShape="1">
          <a:blip r:embed="rId9">
            <a:alphaModFix/>
          </a:blip>
          <a:srcRect b="0" l="0" r="0" t="0"/>
          <a:stretch/>
        </p:blipFill>
        <p:spPr>
          <a:xfrm>
            <a:off x="9633421" y="4037135"/>
            <a:ext cx="8501888" cy="4782312"/>
          </a:xfrm>
          <a:prstGeom prst="rect">
            <a:avLst/>
          </a:prstGeom>
          <a:noFill/>
          <a:ln>
            <a:noFill/>
          </a:ln>
        </p:spPr>
      </p:pic>
      <p:pic>
        <p:nvPicPr>
          <p:cNvPr id="239" name="Google Shape;239;p24"/>
          <p:cNvPicPr preferRelativeResize="0"/>
          <p:nvPr/>
        </p:nvPicPr>
        <p:blipFill rotWithShape="1">
          <a:blip r:embed="rId10">
            <a:alphaModFix/>
          </a:blip>
          <a:srcRect b="0" l="0" r="0" t="0"/>
          <a:stretch/>
        </p:blipFill>
        <p:spPr>
          <a:xfrm>
            <a:off x="9737316" y="4055766"/>
            <a:ext cx="8493893" cy="4777815"/>
          </a:xfrm>
          <a:prstGeom prst="rect">
            <a:avLst/>
          </a:prstGeom>
          <a:noFill/>
          <a:ln>
            <a:noFill/>
          </a:ln>
        </p:spPr>
      </p:pic>
      <p:pic>
        <p:nvPicPr>
          <p:cNvPr id="240" name="Google Shape;240;p24"/>
          <p:cNvPicPr preferRelativeResize="0"/>
          <p:nvPr/>
        </p:nvPicPr>
        <p:blipFill rotWithShape="1">
          <a:blip r:embed="rId11">
            <a:alphaModFix/>
          </a:blip>
          <a:srcRect b="0" l="0" r="0" t="0"/>
          <a:stretch/>
        </p:blipFill>
        <p:spPr>
          <a:xfrm>
            <a:off x="1071282" y="4008867"/>
            <a:ext cx="8501888" cy="4782312"/>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500"/>
                                        <p:tgtEl>
                                          <p:spTgt spid="233"/>
                                        </p:tgtEl>
                                      </p:cBhvr>
                                    </p:animEffect>
                                  </p:childTnLst>
                                </p:cTn>
                              </p:par>
                              <p:par>
                                <p:cTn fill="hold" nodeType="with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500"/>
                                        <p:tgtEl>
                                          <p:spTgt spid="2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33"/>
                                        </p:tgtEl>
                                      </p:cBhvr>
                                    </p:animEffect>
                                    <p:set>
                                      <p:cBhvr>
                                        <p:cTn dur="1" fill="hold">
                                          <p:stCondLst>
                                            <p:cond delay="500"/>
                                          </p:stCondLst>
                                        </p:cTn>
                                        <p:tgtEl>
                                          <p:spTgt spid="23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34"/>
                                        </p:tgtEl>
                                      </p:cBhvr>
                                    </p:animEffect>
                                    <p:set>
                                      <p:cBhvr>
                                        <p:cTn dur="1" fill="hold">
                                          <p:stCondLst>
                                            <p:cond delay="500"/>
                                          </p:stCondLst>
                                        </p:cTn>
                                        <p:tgtEl>
                                          <p:spTgt spid="23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500"/>
                                        <p:tgtEl>
                                          <p:spTgt spid="236"/>
                                        </p:tgtEl>
                                      </p:cBhvr>
                                    </p:animEffect>
                                  </p:childTnLst>
                                </p:cTn>
                              </p:par>
                              <p:par>
                                <p:cTn fill="hold" nodeType="with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500"/>
                                        <p:tgtEl>
                                          <p:spTgt spid="2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36"/>
                                        </p:tgtEl>
                                      </p:cBhvr>
                                    </p:animEffect>
                                    <p:set>
                                      <p:cBhvr>
                                        <p:cTn dur="1" fill="hold">
                                          <p:stCondLst>
                                            <p:cond delay="500"/>
                                          </p:stCondLst>
                                        </p:cTn>
                                        <p:tgtEl>
                                          <p:spTgt spid="23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35"/>
                                        </p:tgtEl>
                                      </p:cBhvr>
                                    </p:animEffect>
                                    <p:set>
                                      <p:cBhvr>
                                        <p:cTn dur="1" fill="hold">
                                          <p:stCondLst>
                                            <p:cond delay="500"/>
                                          </p:stCondLst>
                                        </p:cTn>
                                        <p:tgtEl>
                                          <p:spTgt spid="23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500"/>
                                        <p:tgtEl>
                                          <p:spTgt spid="237"/>
                                        </p:tgtEl>
                                      </p:cBhvr>
                                    </p:animEffect>
                                  </p:childTnLst>
                                </p:cTn>
                              </p:par>
                              <p:par>
                                <p:cTn fill="hold" nodeType="with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500"/>
                                        <p:tgtEl>
                                          <p:spTgt spid="2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37"/>
                                        </p:tgtEl>
                                      </p:cBhvr>
                                    </p:animEffect>
                                    <p:set>
                                      <p:cBhvr>
                                        <p:cTn dur="1" fill="hold">
                                          <p:stCondLst>
                                            <p:cond delay="500"/>
                                          </p:stCondLst>
                                        </p:cTn>
                                        <p:tgtEl>
                                          <p:spTgt spid="23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38"/>
                                        </p:tgtEl>
                                      </p:cBhvr>
                                    </p:animEffect>
                                    <p:set>
                                      <p:cBhvr>
                                        <p:cTn dur="1" fill="hold">
                                          <p:stCondLst>
                                            <p:cond delay="500"/>
                                          </p:stCondLst>
                                        </p:cTn>
                                        <p:tgtEl>
                                          <p:spTgt spid="23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500"/>
                                        <p:tgtEl>
                                          <p:spTgt spid="239"/>
                                        </p:tgtEl>
                                      </p:cBhvr>
                                    </p:animEffect>
                                  </p:childTnLst>
                                </p:cTn>
                              </p:par>
                              <p:par>
                                <p:cTn fill="hold" nodeType="with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500"/>
                                        <p:tgtEl>
                                          <p:spTgt spid="2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39"/>
                                        </p:tgtEl>
                                      </p:cBhvr>
                                    </p:animEffect>
                                    <p:set>
                                      <p:cBhvr>
                                        <p:cTn dur="1" fill="hold">
                                          <p:stCondLst>
                                            <p:cond delay="500"/>
                                          </p:stCondLst>
                                        </p:cTn>
                                        <p:tgtEl>
                                          <p:spTgt spid="23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40"/>
                                        </p:tgtEl>
                                      </p:cBhvr>
                                    </p:animEffect>
                                    <p:set>
                                      <p:cBhvr>
                                        <p:cTn dur="1" fill="hold">
                                          <p:stCondLst>
                                            <p:cond delay="500"/>
                                          </p:stCondLst>
                                        </p:cTn>
                                        <p:tgtEl>
                                          <p:spTgt spid="24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4B82"/>
        </a:solidFill>
      </p:bgPr>
    </p:bg>
    <p:spTree>
      <p:nvGrpSpPr>
        <p:cNvPr id="244" name="Shape 244"/>
        <p:cNvGrpSpPr/>
        <p:nvPr/>
      </p:nvGrpSpPr>
      <p:grpSpPr>
        <a:xfrm>
          <a:off x="0" y="0"/>
          <a:ext cx="0" cy="0"/>
          <a:chOff x="0" y="0"/>
          <a:chExt cx="0" cy="0"/>
        </a:xfrm>
      </p:grpSpPr>
      <p:sp>
        <p:nvSpPr>
          <p:cNvPr id="245" name="Google Shape;245;p25"/>
          <p:cNvSpPr txBox="1"/>
          <p:nvPr/>
        </p:nvSpPr>
        <p:spPr>
          <a:xfrm>
            <a:off x="1295400" y="871229"/>
            <a:ext cx="10134600" cy="919482"/>
          </a:xfrm>
          <a:prstGeom prst="rect">
            <a:avLst/>
          </a:prstGeom>
          <a:noFill/>
          <a:ln>
            <a:noFill/>
          </a:ln>
        </p:spPr>
        <p:txBody>
          <a:bodyPr anchorCtr="0" anchor="t" bIns="0" lIns="0" spcFirstLastPara="1" rIns="0" wrap="square" tIns="0">
            <a:spAutoFit/>
          </a:bodyPr>
          <a:lstStyle/>
          <a:p>
            <a:pPr indent="0" lvl="0" marL="0" marR="0" rtl="0" algn="l">
              <a:lnSpc>
                <a:spcPct val="109000"/>
              </a:lnSpc>
              <a:spcBef>
                <a:spcPts val="0"/>
              </a:spcBef>
              <a:spcAft>
                <a:spcPts val="0"/>
              </a:spcAft>
              <a:buNone/>
            </a:pPr>
            <a:r>
              <a:rPr b="1" i="0" lang="en-US" sz="6400" u="none" cap="none" strike="noStrike">
                <a:solidFill>
                  <a:srgbClr val="94DDDE"/>
                </a:solidFill>
                <a:latin typeface="Josefin Sans"/>
                <a:ea typeface="Josefin Sans"/>
                <a:cs typeface="Josefin Sans"/>
                <a:sym typeface="Josefin Sans"/>
              </a:rPr>
              <a:t>UNISHOP - MOBILE APP</a:t>
            </a:r>
            <a:endParaRPr/>
          </a:p>
        </p:txBody>
      </p:sp>
      <p:pic>
        <p:nvPicPr>
          <p:cNvPr id="246" name="Google Shape;246;p25"/>
          <p:cNvPicPr preferRelativeResize="0"/>
          <p:nvPr/>
        </p:nvPicPr>
        <p:blipFill rotWithShape="1">
          <a:blip r:embed="rId3">
            <a:alphaModFix/>
          </a:blip>
          <a:srcRect b="0" l="0" r="0" t="0"/>
          <a:stretch/>
        </p:blipFill>
        <p:spPr>
          <a:xfrm>
            <a:off x="16509720" y="218388"/>
            <a:ext cx="1593571" cy="1572323"/>
          </a:xfrm>
          <a:prstGeom prst="rect">
            <a:avLst/>
          </a:prstGeom>
          <a:noFill/>
          <a:ln>
            <a:noFill/>
          </a:ln>
        </p:spPr>
      </p:pic>
      <p:pic>
        <p:nvPicPr>
          <p:cNvPr id="247" name="Google Shape;247;p25"/>
          <p:cNvPicPr preferRelativeResize="0"/>
          <p:nvPr/>
        </p:nvPicPr>
        <p:blipFill rotWithShape="1">
          <a:blip r:embed="rId4">
            <a:alphaModFix/>
          </a:blip>
          <a:srcRect b="0" l="0" r="0" t="0"/>
          <a:stretch/>
        </p:blipFill>
        <p:spPr>
          <a:xfrm>
            <a:off x="1314450" y="2095500"/>
            <a:ext cx="3733800" cy="7484727"/>
          </a:xfrm>
          <a:prstGeom prst="rect">
            <a:avLst/>
          </a:prstGeom>
          <a:noFill/>
          <a:ln>
            <a:noFill/>
          </a:ln>
        </p:spPr>
      </p:pic>
      <p:pic>
        <p:nvPicPr>
          <p:cNvPr id="248" name="Google Shape;248;p25"/>
          <p:cNvPicPr preferRelativeResize="0"/>
          <p:nvPr/>
        </p:nvPicPr>
        <p:blipFill rotWithShape="1">
          <a:blip r:embed="rId5">
            <a:alphaModFix/>
          </a:blip>
          <a:srcRect b="0" l="0" r="0" t="0"/>
          <a:stretch/>
        </p:blipFill>
        <p:spPr>
          <a:xfrm>
            <a:off x="11820528" y="871229"/>
            <a:ext cx="3733800" cy="8974517"/>
          </a:xfrm>
          <a:prstGeom prst="rect">
            <a:avLst/>
          </a:prstGeom>
          <a:noFill/>
          <a:ln>
            <a:noFill/>
          </a:ln>
        </p:spPr>
      </p:pic>
      <p:pic>
        <p:nvPicPr>
          <p:cNvPr id="249" name="Google Shape;249;p25"/>
          <p:cNvPicPr preferRelativeResize="0"/>
          <p:nvPr/>
        </p:nvPicPr>
        <p:blipFill rotWithShape="1">
          <a:blip r:embed="rId6">
            <a:alphaModFix/>
          </a:blip>
          <a:srcRect b="0" l="0" r="0" t="0"/>
          <a:stretch/>
        </p:blipFill>
        <p:spPr>
          <a:xfrm>
            <a:off x="6221763" y="1771661"/>
            <a:ext cx="3733800" cy="8030634"/>
          </a:xfrm>
          <a:prstGeom prst="rect">
            <a:avLst/>
          </a:prstGeom>
          <a:noFill/>
          <a:ln>
            <a:noFill/>
          </a:ln>
        </p:spPr>
      </p:pic>
      <p:grpSp>
        <p:nvGrpSpPr>
          <p:cNvPr id="250" name="Google Shape;250;p25"/>
          <p:cNvGrpSpPr/>
          <p:nvPr/>
        </p:nvGrpSpPr>
        <p:grpSpPr>
          <a:xfrm>
            <a:off x="3625449" y="2244785"/>
            <a:ext cx="9227101" cy="7905750"/>
            <a:chOff x="3625449" y="2244785"/>
            <a:chExt cx="9227101" cy="7905750"/>
          </a:xfrm>
        </p:grpSpPr>
        <p:pic>
          <p:nvPicPr>
            <p:cNvPr id="251" name="Google Shape;251;p25"/>
            <p:cNvPicPr preferRelativeResize="0"/>
            <p:nvPr/>
          </p:nvPicPr>
          <p:blipFill rotWithShape="1">
            <a:blip r:embed="rId7">
              <a:alphaModFix/>
            </a:blip>
            <a:srcRect b="0" l="0" r="0" t="0"/>
            <a:stretch/>
          </p:blipFill>
          <p:spPr>
            <a:xfrm>
              <a:off x="3625449" y="2814030"/>
              <a:ext cx="3724795" cy="6563641"/>
            </a:xfrm>
            <a:prstGeom prst="rect">
              <a:avLst/>
            </a:prstGeom>
            <a:noFill/>
            <a:ln>
              <a:noFill/>
            </a:ln>
          </p:spPr>
        </p:pic>
        <p:pic>
          <p:nvPicPr>
            <p:cNvPr id="252" name="Google Shape;252;p25"/>
            <p:cNvPicPr preferRelativeResize="0"/>
            <p:nvPr/>
          </p:nvPicPr>
          <p:blipFill rotWithShape="1">
            <a:blip r:embed="rId8">
              <a:alphaModFix/>
            </a:blip>
            <a:srcRect b="0" l="0" r="0" t="0"/>
            <a:stretch/>
          </p:blipFill>
          <p:spPr>
            <a:xfrm>
              <a:off x="9022966" y="3482158"/>
              <a:ext cx="3829584" cy="6363588"/>
            </a:xfrm>
            <a:prstGeom prst="rect">
              <a:avLst/>
            </a:prstGeom>
            <a:noFill/>
            <a:ln>
              <a:noFill/>
            </a:ln>
          </p:spPr>
        </p:pic>
        <p:sp>
          <p:nvSpPr>
            <p:cNvPr id="253" name="Google Shape;253;p25"/>
            <p:cNvSpPr/>
            <p:nvPr/>
          </p:nvSpPr>
          <p:spPr>
            <a:xfrm>
              <a:off x="5676900" y="2244785"/>
              <a:ext cx="5115475" cy="7905750"/>
            </a:xfrm>
            <a:custGeom>
              <a:rect b="b" l="l" r="r" t="t"/>
              <a:pathLst>
                <a:path extrusionOk="0" h="7905750" w="5115475">
                  <a:moveTo>
                    <a:pt x="0" y="7277100"/>
                  </a:moveTo>
                  <a:cubicBezTo>
                    <a:pt x="19050" y="7372350"/>
                    <a:pt x="33591" y="7468614"/>
                    <a:pt x="57150" y="7562850"/>
                  </a:cubicBezTo>
                  <a:cubicBezTo>
                    <a:pt x="80403" y="7655862"/>
                    <a:pt x="99466" y="7660192"/>
                    <a:pt x="152400" y="7734300"/>
                  </a:cubicBezTo>
                  <a:cubicBezTo>
                    <a:pt x="165708" y="7752931"/>
                    <a:pt x="170867" y="7779670"/>
                    <a:pt x="190500" y="7791450"/>
                  </a:cubicBezTo>
                  <a:cubicBezTo>
                    <a:pt x="237023" y="7819364"/>
                    <a:pt x="291806" y="7830352"/>
                    <a:pt x="342900" y="7848600"/>
                  </a:cubicBezTo>
                  <a:cubicBezTo>
                    <a:pt x="482364" y="7898409"/>
                    <a:pt x="436933" y="7883805"/>
                    <a:pt x="590550" y="7905750"/>
                  </a:cubicBezTo>
                  <a:cubicBezTo>
                    <a:pt x="939800" y="7886700"/>
                    <a:pt x="1290157" y="7882291"/>
                    <a:pt x="1638300" y="7848600"/>
                  </a:cubicBezTo>
                  <a:cubicBezTo>
                    <a:pt x="1686435" y="7843942"/>
                    <a:pt x="1726513" y="7808810"/>
                    <a:pt x="1771650" y="7791450"/>
                  </a:cubicBezTo>
                  <a:cubicBezTo>
                    <a:pt x="1809134" y="7777033"/>
                    <a:pt x="1849250" y="7769661"/>
                    <a:pt x="1885950" y="7753350"/>
                  </a:cubicBezTo>
                  <a:cubicBezTo>
                    <a:pt x="1963801" y="7718749"/>
                    <a:pt x="2038350" y="7677150"/>
                    <a:pt x="2114550" y="7639050"/>
                  </a:cubicBezTo>
                  <a:cubicBezTo>
                    <a:pt x="2152650" y="7620000"/>
                    <a:pt x="2194772" y="7607458"/>
                    <a:pt x="2228850" y="7581900"/>
                  </a:cubicBezTo>
                  <a:cubicBezTo>
                    <a:pt x="2315363" y="7517015"/>
                    <a:pt x="2318815" y="7520039"/>
                    <a:pt x="2400300" y="7429500"/>
                  </a:cubicBezTo>
                  <a:cubicBezTo>
                    <a:pt x="2427500" y="7399278"/>
                    <a:pt x="2457476" y="7370185"/>
                    <a:pt x="2476500" y="7334250"/>
                  </a:cubicBezTo>
                  <a:cubicBezTo>
                    <a:pt x="2523150" y="7246134"/>
                    <a:pt x="2586245" y="7082455"/>
                    <a:pt x="2609850" y="6972300"/>
                  </a:cubicBezTo>
                  <a:cubicBezTo>
                    <a:pt x="2619258" y="6928395"/>
                    <a:pt x="2620094" y="6882979"/>
                    <a:pt x="2628900" y="6838950"/>
                  </a:cubicBezTo>
                  <a:cubicBezTo>
                    <a:pt x="2632838" y="6819259"/>
                    <a:pt x="2642666" y="6801173"/>
                    <a:pt x="2647950" y="6781800"/>
                  </a:cubicBezTo>
                  <a:cubicBezTo>
                    <a:pt x="2661728" y="6731282"/>
                    <a:pt x="2673350" y="6680200"/>
                    <a:pt x="2686050" y="6629400"/>
                  </a:cubicBezTo>
                  <a:cubicBezTo>
                    <a:pt x="2722025" y="6305624"/>
                    <a:pt x="2676154" y="6609358"/>
                    <a:pt x="2762250" y="6286500"/>
                  </a:cubicBezTo>
                  <a:cubicBezTo>
                    <a:pt x="2793183" y="6170501"/>
                    <a:pt x="2773417" y="6128681"/>
                    <a:pt x="2800350" y="6000750"/>
                  </a:cubicBezTo>
                  <a:cubicBezTo>
                    <a:pt x="2814008" y="5935876"/>
                    <a:pt x="2838450" y="5873750"/>
                    <a:pt x="2857500" y="5810250"/>
                  </a:cubicBezTo>
                  <a:cubicBezTo>
                    <a:pt x="2851150" y="5149850"/>
                    <a:pt x="2850456" y="4489371"/>
                    <a:pt x="2838450" y="3829050"/>
                  </a:cubicBezTo>
                  <a:cubicBezTo>
                    <a:pt x="2836735" y="3734721"/>
                    <a:pt x="2806726" y="3689440"/>
                    <a:pt x="2781300" y="3600450"/>
                  </a:cubicBezTo>
                  <a:cubicBezTo>
                    <a:pt x="2766915" y="3550101"/>
                    <a:pt x="2752567" y="3499569"/>
                    <a:pt x="2743200" y="3448050"/>
                  </a:cubicBezTo>
                  <a:cubicBezTo>
                    <a:pt x="2652189" y="2947492"/>
                    <a:pt x="2753414" y="3374607"/>
                    <a:pt x="2667000" y="3028950"/>
                  </a:cubicBezTo>
                  <a:cubicBezTo>
                    <a:pt x="2645268" y="2333521"/>
                    <a:pt x="2629578" y="2150878"/>
                    <a:pt x="2667000" y="1352550"/>
                  </a:cubicBezTo>
                  <a:cubicBezTo>
                    <a:pt x="2669452" y="1300244"/>
                    <a:pt x="2689481" y="1250130"/>
                    <a:pt x="2705100" y="1200150"/>
                  </a:cubicBezTo>
                  <a:cubicBezTo>
                    <a:pt x="2776659" y="971161"/>
                    <a:pt x="2792635" y="1025079"/>
                    <a:pt x="2933700" y="742950"/>
                  </a:cubicBezTo>
                  <a:cubicBezTo>
                    <a:pt x="2959100" y="692150"/>
                    <a:pt x="2976646" y="636593"/>
                    <a:pt x="3009900" y="590550"/>
                  </a:cubicBezTo>
                  <a:cubicBezTo>
                    <a:pt x="3059919" y="521293"/>
                    <a:pt x="3122298" y="461786"/>
                    <a:pt x="3181350" y="400050"/>
                  </a:cubicBezTo>
                  <a:cubicBezTo>
                    <a:pt x="3360489" y="212768"/>
                    <a:pt x="3389073" y="132061"/>
                    <a:pt x="3619500" y="76200"/>
                  </a:cubicBezTo>
                  <a:cubicBezTo>
                    <a:pt x="3763569" y="41274"/>
                    <a:pt x="4057650" y="0"/>
                    <a:pt x="4057650" y="0"/>
                  </a:cubicBezTo>
                  <a:cubicBezTo>
                    <a:pt x="4270470" y="10641"/>
                    <a:pt x="4426196" y="-15752"/>
                    <a:pt x="4610100" y="76200"/>
                  </a:cubicBezTo>
                  <a:cubicBezTo>
                    <a:pt x="4671534" y="106917"/>
                    <a:pt x="4781550" y="190500"/>
                    <a:pt x="4781550" y="190500"/>
                  </a:cubicBezTo>
                  <a:cubicBezTo>
                    <a:pt x="4794250" y="222250"/>
                    <a:pt x="4805500" y="254619"/>
                    <a:pt x="4819650" y="285750"/>
                  </a:cubicBezTo>
                  <a:cubicBezTo>
                    <a:pt x="4837277" y="324529"/>
                    <a:pt x="4865098" y="359092"/>
                    <a:pt x="4876800" y="400050"/>
                  </a:cubicBezTo>
                  <a:cubicBezTo>
                    <a:pt x="4890864" y="449276"/>
                    <a:pt x="4889500" y="501650"/>
                    <a:pt x="4895850" y="552450"/>
                  </a:cubicBezTo>
                  <a:cubicBezTo>
                    <a:pt x="4870450" y="660400"/>
                    <a:pt x="4887735" y="788762"/>
                    <a:pt x="4819650" y="876300"/>
                  </a:cubicBezTo>
                  <a:cubicBezTo>
                    <a:pt x="4780470" y="926674"/>
                    <a:pt x="4565333" y="895350"/>
                    <a:pt x="4629150" y="895350"/>
                  </a:cubicBezTo>
                  <a:cubicBezTo>
                    <a:pt x="4784894" y="895350"/>
                    <a:pt x="4886082" y="877695"/>
                    <a:pt x="5029200" y="857250"/>
                  </a:cubicBezTo>
                  <a:cubicBezTo>
                    <a:pt x="5172595" y="809452"/>
                    <a:pt x="5166937" y="814216"/>
                    <a:pt x="4781550" y="895350"/>
                  </a:cubicBezTo>
                  <a:cubicBezTo>
                    <a:pt x="4761900" y="899487"/>
                    <a:pt x="4743450" y="908050"/>
                    <a:pt x="4724400" y="914400"/>
                  </a:cubicBezTo>
                  <a:cubicBezTo>
                    <a:pt x="4673229" y="1067914"/>
                    <a:pt x="4657364" y="1007524"/>
                    <a:pt x="4781550" y="1143000"/>
                  </a:cubicBezTo>
                  <a:cubicBezTo>
                    <a:pt x="4817959" y="1182719"/>
                    <a:pt x="4895850" y="1257300"/>
                    <a:pt x="4895850" y="1257300"/>
                  </a:cubicBezTo>
                  <a:cubicBezTo>
                    <a:pt x="4921250" y="1168400"/>
                    <a:pt x="4949626" y="1080297"/>
                    <a:pt x="4972050" y="990600"/>
                  </a:cubicBezTo>
                  <a:cubicBezTo>
                    <a:pt x="4978400" y="965200"/>
                    <a:pt x="4980787" y="938465"/>
                    <a:pt x="4991100" y="914400"/>
                  </a:cubicBezTo>
                  <a:cubicBezTo>
                    <a:pt x="5000119" y="893356"/>
                    <a:pt x="5016500" y="876300"/>
                    <a:pt x="5029200" y="857250"/>
                  </a:cubicBezTo>
                  <a:cubicBezTo>
                    <a:pt x="5041900" y="895350"/>
                    <a:pt x="5072608" y="931741"/>
                    <a:pt x="5067300" y="971550"/>
                  </a:cubicBezTo>
                  <a:cubicBezTo>
                    <a:pt x="5059034" y="1033542"/>
                    <a:pt x="5017308" y="1086216"/>
                    <a:pt x="4991100" y="1143000"/>
                  </a:cubicBezTo>
                  <a:cubicBezTo>
                    <a:pt x="4934604" y="1265409"/>
                    <a:pt x="4968638" y="1172285"/>
                    <a:pt x="4933950" y="1276350"/>
                  </a:cubicBezTo>
                  <a:cubicBezTo>
                    <a:pt x="4940300" y="1149350"/>
                    <a:pt x="4907732" y="1014178"/>
                    <a:pt x="4953000" y="895350"/>
                  </a:cubicBezTo>
                  <a:cubicBezTo>
                    <a:pt x="4968985" y="853390"/>
                    <a:pt x="5066270" y="836139"/>
                    <a:pt x="5086350" y="876300"/>
                  </a:cubicBezTo>
                  <a:cubicBezTo>
                    <a:pt x="5113291" y="930182"/>
                    <a:pt x="5046916" y="990173"/>
                    <a:pt x="5029200" y="1047750"/>
                  </a:cubicBezTo>
                  <a:cubicBezTo>
                    <a:pt x="5021500" y="1072774"/>
                    <a:pt x="5017673" y="1098872"/>
                    <a:pt x="5010150" y="1123950"/>
                  </a:cubicBezTo>
                  <a:cubicBezTo>
                    <a:pt x="4998610" y="1162417"/>
                    <a:pt x="4982617" y="1199504"/>
                    <a:pt x="4972050" y="1238250"/>
                  </a:cubicBezTo>
                  <a:cubicBezTo>
                    <a:pt x="4963531" y="1269488"/>
                    <a:pt x="4985379" y="1333500"/>
                    <a:pt x="4953000" y="1333500"/>
                  </a:cubicBezTo>
                  <a:cubicBezTo>
                    <a:pt x="4915973" y="1333500"/>
                    <a:pt x="4914900" y="1270000"/>
                    <a:pt x="4895850" y="1238250"/>
                  </a:cubicBezTo>
                </a:path>
              </a:pathLst>
            </a:custGeom>
            <a:noFill/>
            <a:ln cap="flat" cmpd="sng" w="9525">
              <a:solidFill>
                <a:schemeClr val="lt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500"/>
                                        <p:tgtEl>
                                          <p:spTgt spid="2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500"/>
                                        <p:tgtEl>
                                          <p:spTgt spid="2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48"/>
                                        </p:tgtEl>
                                      </p:cBhvr>
                                    </p:animEffect>
                                    <p:set>
                                      <p:cBhvr>
                                        <p:cTn dur="1" fill="hold">
                                          <p:stCondLst>
                                            <p:cond delay="500"/>
                                          </p:stCondLst>
                                        </p:cTn>
                                        <p:tgtEl>
                                          <p:spTgt spid="24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47"/>
                                        </p:tgtEl>
                                      </p:cBhvr>
                                    </p:animEffect>
                                    <p:set>
                                      <p:cBhvr>
                                        <p:cTn dur="1" fill="hold">
                                          <p:stCondLst>
                                            <p:cond delay="500"/>
                                          </p:stCondLst>
                                        </p:cTn>
                                        <p:tgtEl>
                                          <p:spTgt spid="24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500"/>
                                        <p:tgtEl>
                                          <p:spTgt spid="2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50"/>
                                        </p:tgtEl>
                                      </p:cBhvr>
                                    </p:animEffect>
                                    <p:set>
                                      <p:cBhvr>
                                        <p:cTn dur="1" fill="hold">
                                          <p:stCondLst>
                                            <p:cond delay="500"/>
                                          </p:stCondLst>
                                        </p:cTn>
                                        <p:tgtEl>
                                          <p:spTgt spid="25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500"/>
                                        <p:tgtEl>
                                          <p:spTgt spid="2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49"/>
                                        </p:tgtEl>
                                      </p:cBhvr>
                                    </p:animEffect>
                                    <p:set>
                                      <p:cBhvr>
                                        <p:cTn dur="1" fill="hold">
                                          <p:stCondLst>
                                            <p:cond delay="500"/>
                                          </p:stCondLst>
                                        </p:cTn>
                                        <p:tgtEl>
                                          <p:spTgt spid="24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57" name="Shape 257"/>
        <p:cNvGrpSpPr/>
        <p:nvPr/>
      </p:nvGrpSpPr>
      <p:grpSpPr>
        <a:xfrm>
          <a:off x="0" y="0"/>
          <a:ext cx="0" cy="0"/>
          <a:chOff x="0" y="0"/>
          <a:chExt cx="0" cy="0"/>
        </a:xfrm>
      </p:grpSpPr>
      <p:pic>
        <p:nvPicPr>
          <p:cNvPr id="258" name="Google Shape;258;p26"/>
          <p:cNvPicPr preferRelativeResize="0"/>
          <p:nvPr/>
        </p:nvPicPr>
        <p:blipFill rotWithShape="1">
          <a:blip r:embed="rId3">
            <a:alphaModFix/>
          </a:blip>
          <a:srcRect b="0" l="0" r="0" t="0"/>
          <a:stretch/>
        </p:blipFill>
        <p:spPr>
          <a:xfrm>
            <a:off x="1851762" y="1107504"/>
            <a:ext cx="3489749" cy="2861594"/>
          </a:xfrm>
          <a:prstGeom prst="rect">
            <a:avLst/>
          </a:prstGeom>
          <a:noFill/>
          <a:ln>
            <a:noFill/>
          </a:ln>
        </p:spPr>
      </p:pic>
      <p:pic>
        <p:nvPicPr>
          <p:cNvPr id="259" name="Google Shape;259;p26"/>
          <p:cNvPicPr preferRelativeResize="0"/>
          <p:nvPr/>
        </p:nvPicPr>
        <p:blipFill rotWithShape="1">
          <a:blip r:embed="rId4">
            <a:alphaModFix/>
          </a:blip>
          <a:srcRect b="0" l="0" r="0" t="0"/>
          <a:stretch/>
        </p:blipFill>
        <p:spPr>
          <a:xfrm>
            <a:off x="1490793" y="4342477"/>
            <a:ext cx="4618653" cy="4114800"/>
          </a:xfrm>
          <a:prstGeom prst="rect">
            <a:avLst/>
          </a:prstGeom>
          <a:noFill/>
          <a:ln>
            <a:noFill/>
          </a:ln>
        </p:spPr>
      </p:pic>
      <p:sp>
        <p:nvSpPr>
          <p:cNvPr id="260" name="Google Shape;260;p26"/>
          <p:cNvSpPr txBox="1"/>
          <p:nvPr/>
        </p:nvSpPr>
        <p:spPr>
          <a:xfrm>
            <a:off x="7508002" y="1533319"/>
            <a:ext cx="9285723" cy="829073"/>
          </a:xfrm>
          <a:prstGeom prst="rect">
            <a:avLst/>
          </a:prstGeom>
          <a:noFill/>
          <a:ln>
            <a:noFill/>
          </a:ln>
        </p:spPr>
        <p:txBody>
          <a:bodyPr anchorCtr="0" anchor="t" bIns="0" lIns="0" spcFirstLastPara="1" rIns="0" wrap="square" tIns="0">
            <a:spAutoFit/>
          </a:bodyPr>
          <a:lstStyle/>
          <a:p>
            <a:pPr indent="0" lvl="0" marL="0" marR="0" rtl="0" algn="l">
              <a:lnSpc>
                <a:spcPct val="139979"/>
              </a:lnSpc>
              <a:spcBef>
                <a:spcPts val="0"/>
              </a:spcBef>
              <a:spcAft>
                <a:spcPts val="0"/>
              </a:spcAft>
              <a:buNone/>
            </a:pPr>
            <a:r>
              <a:rPr b="1" i="0" lang="en-US" sz="4800" u="none" cap="none" strike="noStrike">
                <a:solidFill>
                  <a:srgbClr val="2B4B82"/>
                </a:solidFill>
                <a:latin typeface="Josefin Sans"/>
                <a:ea typeface="Josefin Sans"/>
                <a:cs typeface="Josefin Sans"/>
                <a:sym typeface="Josefin Sans"/>
              </a:rPr>
              <a:t>Dibutuhkan CSE</a:t>
            </a:r>
            <a:endParaRPr/>
          </a:p>
        </p:txBody>
      </p:sp>
      <p:pic>
        <p:nvPicPr>
          <p:cNvPr id="261" name="Google Shape;261;p26"/>
          <p:cNvPicPr preferRelativeResize="0"/>
          <p:nvPr/>
        </p:nvPicPr>
        <p:blipFill rotWithShape="1">
          <a:blip r:embed="rId5">
            <a:alphaModFix/>
          </a:blip>
          <a:srcRect b="0" l="0" r="0" t="0"/>
          <a:stretch/>
        </p:blipFill>
        <p:spPr>
          <a:xfrm>
            <a:off x="16509720" y="218388"/>
            <a:ext cx="1593571" cy="1572323"/>
          </a:xfrm>
          <a:prstGeom prst="rect">
            <a:avLst/>
          </a:prstGeom>
          <a:noFill/>
          <a:ln>
            <a:noFill/>
          </a:ln>
        </p:spPr>
      </p:pic>
      <p:pic>
        <p:nvPicPr>
          <p:cNvPr id="262" name="Google Shape;262;p26"/>
          <p:cNvPicPr preferRelativeResize="0"/>
          <p:nvPr/>
        </p:nvPicPr>
        <p:blipFill rotWithShape="1">
          <a:blip r:embed="rId6">
            <a:alphaModFix/>
          </a:blip>
          <a:srcRect b="5212" l="-336" r="336" t="4163"/>
          <a:stretch/>
        </p:blipFill>
        <p:spPr>
          <a:xfrm>
            <a:off x="7452600" y="4229100"/>
            <a:ext cx="8968962" cy="4572000"/>
          </a:xfrm>
          <a:prstGeom prst="rect">
            <a:avLst/>
          </a:prstGeom>
          <a:noFill/>
          <a:ln>
            <a:noFill/>
          </a:ln>
        </p:spPr>
      </p:pic>
      <p:pic>
        <p:nvPicPr>
          <p:cNvPr id="263" name="Google Shape;263;p26"/>
          <p:cNvPicPr preferRelativeResize="0"/>
          <p:nvPr/>
        </p:nvPicPr>
        <p:blipFill rotWithShape="1">
          <a:blip r:embed="rId7">
            <a:alphaModFix/>
          </a:blip>
          <a:srcRect b="6450" l="0" r="0" t="2925"/>
          <a:stretch/>
        </p:blipFill>
        <p:spPr>
          <a:xfrm>
            <a:off x="7508002" y="4229100"/>
            <a:ext cx="8968963" cy="4572000"/>
          </a:xfrm>
          <a:prstGeom prst="rect">
            <a:avLst/>
          </a:prstGeom>
          <a:noFill/>
          <a:ln>
            <a:noFill/>
          </a:ln>
        </p:spPr>
      </p:pic>
      <p:pic>
        <p:nvPicPr>
          <p:cNvPr id="264" name="Google Shape;264;p26"/>
          <p:cNvPicPr preferRelativeResize="0"/>
          <p:nvPr/>
        </p:nvPicPr>
        <p:blipFill rotWithShape="1">
          <a:blip r:embed="rId8">
            <a:alphaModFix/>
          </a:blip>
          <a:srcRect b="6450" l="-211" r="211" t="4673"/>
          <a:stretch/>
        </p:blipFill>
        <p:spPr>
          <a:xfrm>
            <a:off x="7364442" y="4229100"/>
            <a:ext cx="9145278" cy="4572000"/>
          </a:xfrm>
          <a:prstGeom prst="rect">
            <a:avLst/>
          </a:prstGeom>
          <a:noFill/>
          <a:ln>
            <a:noFill/>
          </a:ln>
        </p:spPr>
      </p:pic>
      <p:pic>
        <p:nvPicPr>
          <p:cNvPr id="265" name="Google Shape;265;p26"/>
          <p:cNvPicPr preferRelativeResize="0"/>
          <p:nvPr/>
        </p:nvPicPr>
        <p:blipFill rotWithShape="1">
          <a:blip r:embed="rId9">
            <a:alphaModFix/>
          </a:blip>
          <a:srcRect b="6450" l="0" r="0" t="2925"/>
          <a:stretch/>
        </p:blipFill>
        <p:spPr>
          <a:xfrm>
            <a:off x="7452600" y="4229100"/>
            <a:ext cx="8968962" cy="4572000"/>
          </a:xfrm>
          <a:prstGeom prst="rect">
            <a:avLst/>
          </a:prstGeom>
          <a:noFill/>
          <a:ln>
            <a:noFill/>
          </a:ln>
        </p:spPr>
      </p:pic>
      <p:pic>
        <p:nvPicPr>
          <p:cNvPr id="266" name="Google Shape;266;p26"/>
          <p:cNvPicPr preferRelativeResize="0"/>
          <p:nvPr/>
        </p:nvPicPr>
        <p:blipFill rotWithShape="1">
          <a:blip r:embed="rId10">
            <a:alphaModFix/>
          </a:blip>
          <a:srcRect b="0" l="0" r="0" t="0"/>
          <a:stretch/>
        </p:blipFill>
        <p:spPr>
          <a:xfrm rot="8395839">
            <a:off x="-588786" y="-977422"/>
            <a:ext cx="1552378" cy="2391619"/>
          </a:xfrm>
          <a:prstGeom prst="rect">
            <a:avLst/>
          </a:prstGeom>
          <a:noFill/>
          <a:ln>
            <a:noFill/>
          </a:ln>
        </p:spPr>
      </p:pic>
      <p:sp>
        <p:nvSpPr>
          <p:cNvPr id="267" name="Google Shape;267;p26"/>
          <p:cNvSpPr txBox="1"/>
          <p:nvPr/>
        </p:nvSpPr>
        <p:spPr>
          <a:xfrm>
            <a:off x="7478742" y="3969098"/>
            <a:ext cx="9285723" cy="1688283"/>
          </a:xfrm>
          <a:prstGeom prst="rect">
            <a:avLst/>
          </a:prstGeom>
          <a:noFill/>
          <a:ln>
            <a:noFill/>
          </a:ln>
        </p:spPr>
        <p:txBody>
          <a:bodyPr anchorCtr="0" anchor="t" bIns="0" lIns="0" spcFirstLastPara="1" rIns="0" wrap="square" tIns="0">
            <a:spAutoFit/>
          </a:bodyPr>
          <a:lstStyle/>
          <a:p>
            <a:pPr indent="0" lvl="0" marL="0" marR="0" rtl="0" algn="l">
              <a:lnSpc>
                <a:spcPct val="139979"/>
              </a:lnSpc>
              <a:spcBef>
                <a:spcPts val="0"/>
              </a:spcBef>
              <a:spcAft>
                <a:spcPts val="0"/>
              </a:spcAft>
              <a:buNone/>
            </a:pPr>
            <a:r>
              <a:rPr b="1" i="0" lang="en-US" sz="4800" u="none" cap="none" strike="noStrike">
                <a:solidFill>
                  <a:srgbClr val="2B4B82"/>
                </a:solidFill>
                <a:latin typeface="Josefin Sans"/>
                <a:ea typeface="Josefin Sans"/>
                <a:cs typeface="Josefin Sans"/>
                <a:sym typeface="Josefin Sans"/>
              </a:rPr>
              <a:t>Manfaat Jelas</a:t>
            </a:r>
            <a:endParaRPr b="1" i="0" sz="4800" u="none" cap="none" strike="noStrike">
              <a:solidFill>
                <a:srgbClr val="2B4B82"/>
              </a:solidFill>
              <a:latin typeface="Josefin Sans"/>
              <a:ea typeface="Josefin Sans"/>
              <a:cs typeface="Josefin Sans"/>
              <a:sym typeface="Josefin Sans"/>
            </a:endParaRPr>
          </a:p>
          <a:p>
            <a:pPr indent="0" lvl="0" marL="0" marR="0" rtl="0" algn="l">
              <a:lnSpc>
                <a:spcPct val="139979"/>
              </a:lnSpc>
              <a:spcBef>
                <a:spcPts val="0"/>
              </a:spcBef>
              <a:spcAft>
                <a:spcPts val="0"/>
              </a:spcAft>
              <a:buNone/>
            </a:pPr>
            <a:r>
              <a:t/>
            </a:r>
            <a:endParaRPr b="1" i="0" sz="4800" u="none" cap="none" strike="noStrike">
              <a:solidFill>
                <a:srgbClr val="2B4B82"/>
              </a:solidFill>
              <a:latin typeface="Josefin Sans"/>
              <a:ea typeface="Josefin Sans"/>
              <a:cs typeface="Josefin Sans"/>
              <a:sym typeface="Josefin Sans"/>
            </a:endParaRPr>
          </a:p>
        </p:txBody>
      </p:sp>
      <p:sp>
        <p:nvSpPr>
          <p:cNvPr id="268" name="Google Shape;268;p26"/>
          <p:cNvSpPr txBox="1"/>
          <p:nvPr/>
        </p:nvSpPr>
        <p:spPr>
          <a:xfrm>
            <a:off x="7508002" y="6777096"/>
            <a:ext cx="9285723" cy="829073"/>
          </a:xfrm>
          <a:prstGeom prst="rect">
            <a:avLst/>
          </a:prstGeom>
          <a:noFill/>
          <a:ln>
            <a:noFill/>
          </a:ln>
        </p:spPr>
        <p:txBody>
          <a:bodyPr anchorCtr="0" anchor="t" bIns="0" lIns="0" spcFirstLastPara="1" rIns="0" wrap="square" tIns="0">
            <a:spAutoFit/>
          </a:bodyPr>
          <a:lstStyle/>
          <a:p>
            <a:pPr indent="0" lvl="0" marL="0" marR="0" rtl="0" algn="l">
              <a:lnSpc>
                <a:spcPct val="139979"/>
              </a:lnSpc>
              <a:spcBef>
                <a:spcPts val="0"/>
              </a:spcBef>
              <a:spcAft>
                <a:spcPts val="0"/>
              </a:spcAft>
              <a:buNone/>
            </a:pPr>
            <a:r>
              <a:rPr b="1" i="0" lang="en-US" sz="4800" u="none" cap="none" strike="noStrike">
                <a:solidFill>
                  <a:srgbClr val="2B4B82"/>
                </a:solidFill>
                <a:latin typeface="Josefin Sans"/>
                <a:ea typeface="Josefin Sans"/>
                <a:cs typeface="Josefin Sans"/>
                <a:sym typeface="Josefin Sans"/>
              </a:rPr>
              <a:t>Support dari CSE</a:t>
            </a:r>
            <a:endParaRPr/>
          </a:p>
        </p:txBody>
      </p:sp>
      <p:sp>
        <p:nvSpPr>
          <p:cNvPr id="269" name="Google Shape;269;p26"/>
          <p:cNvSpPr txBox="1"/>
          <p:nvPr/>
        </p:nvSpPr>
        <p:spPr>
          <a:xfrm>
            <a:off x="7826849" y="406386"/>
            <a:ext cx="5452046" cy="829073"/>
          </a:xfrm>
          <a:prstGeom prst="rect">
            <a:avLst/>
          </a:prstGeom>
          <a:noFill/>
          <a:ln>
            <a:noFill/>
          </a:ln>
        </p:spPr>
        <p:txBody>
          <a:bodyPr anchorCtr="0" anchor="t" bIns="0" lIns="0" spcFirstLastPara="1" rIns="0" wrap="square" tIns="0">
            <a:spAutoFit/>
          </a:bodyPr>
          <a:lstStyle/>
          <a:p>
            <a:pPr indent="0" lvl="0" marL="0" marR="0" rtl="0" algn="l">
              <a:lnSpc>
                <a:spcPct val="139979"/>
              </a:lnSpc>
              <a:spcBef>
                <a:spcPts val="0"/>
              </a:spcBef>
              <a:spcAft>
                <a:spcPts val="0"/>
              </a:spcAft>
              <a:buNone/>
            </a:pPr>
            <a:r>
              <a:rPr b="1" i="0" lang="en-US" sz="4800" u="none" cap="none" strike="noStrike">
                <a:solidFill>
                  <a:srgbClr val="2B4B82"/>
                </a:solidFill>
                <a:latin typeface="Josefin Sans"/>
                <a:ea typeface="Josefin Sans"/>
                <a:cs typeface="Josefin Sans"/>
                <a:sym typeface="Josefin Sans"/>
              </a:rPr>
              <a:t>--</a:t>
            </a:r>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500"/>
                                        <p:tgtEl>
                                          <p:spTgt spid="2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62"/>
                                        </p:tgtEl>
                                      </p:cBhvr>
                                    </p:animEffect>
                                    <p:set>
                                      <p:cBhvr>
                                        <p:cTn dur="1" fill="hold">
                                          <p:stCondLst>
                                            <p:cond delay="500"/>
                                          </p:stCondLst>
                                        </p:cTn>
                                        <p:tgtEl>
                                          <p:spTgt spid="26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500"/>
                                        <p:tgtEl>
                                          <p:spTgt spid="2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64"/>
                                        </p:tgtEl>
                                      </p:cBhvr>
                                    </p:animEffect>
                                    <p:set>
                                      <p:cBhvr>
                                        <p:cTn dur="1" fill="hold">
                                          <p:stCondLst>
                                            <p:cond delay="500"/>
                                          </p:stCondLst>
                                        </p:cTn>
                                        <p:tgtEl>
                                          <p:spTgt spid="26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500"/>
                                        <p:tgtEl>
                                          <p:spTgt spid="2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65"/>
                                        </p:tgtEl>
                                      </p:cBhvr>
                                    </p:animEffect>
                                    <p:set>
                                      <p:cBhvr>
                                        <p:cTn dur="1" fill="hold">
                                          <p:stCondLst>
                                            <p:cond delay="500"/>
                                          </p:stCondLst>
                                        </p:cTn>
                                        <p:tgtEl>
                                          <p:spTgt spid="26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500"/>
                                        <p:tgtEl>
                                          <p:spTgt spid="2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63"/>
                                        </p:tgtEl>
                                      </p:cBhvr>
                                    </p:animEffect>
                                    <p:set>
                                      <p:cBhvr>
                                        <p:cTn dur="1" fill="hold">
                                          <p:stCondLst>
                                            <p:cond delay="500"/>
                                          </p:stCondLst>
                                        </p:cTn>
                                        <p:tgtEl>
                                          <p:spTgt spid="26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500"/>
                                        <p:tgtEl>
                                          <p:spTgt spid="2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500"/>
                                        <p:tgtEl>
                                          <p:spTgt spid="2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500"/>
                                        <p:tgtEl>
                                          <p:spTgt spid="2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4DDDE"/>
        </a:solidFill>
      </p:bgPr>
    </p:bg>
    <p:spTree>
      <p:nvGrpSpPr>
        <p:cNvPr id="273" name="Shape 273"/>
        <p:cNvGrpSpPr/>
        <p:nvPr/>
      </p:nvGrpSpPr>
      <p:grpSpPr>
        <a:xfrm>
          <a:off x="0" y="0"/>
          <a:ext cx="0" cy="0"/>
          <a:chOff x="0" y="0"/>
          <a:chExt cx="0" cy="0"/>
        </a:xfrm>
      </p:grpSpPr>
      <p:pic>
        <p:nvPicPr>
          <p:cNvPr id="274" name="Google Shape;274;p27"/>
          <p:cNvPicPr preferRelativeResize="0"/>
          <p:nvPr/>
        </p:nvPicPr>
        <p:blipFill rotWithShape="1">
          <a:blip r:embed="rId3">
            <a:alphaModFix/>
          </a:blip>
          <a:srcRect b="0" l="0" r="0" t="0"/>
          <a:stretch/>
        </p:blipFill>
        <p:spPr>
          <a:xfrm>
            <a:off x="9854137" y="3018272"/>
            <a:ext cx="7411325" cy="4635447"/>
          </a:xfrm>
          <a:prstGeom prst="rect">
            <a:avLst/>
          </a:prstGeom>
          <a:noFill/>
          <a:ln>
            <a:noFill/>
          </a:ln>
        </p:spPr>
      </p:pic>
      <p:pic>
        <p:nvPicPr>
          <p:cNvPr id="275" name="Google Shape;275;p27"/>
          <p:cNvPicPr preferRelativeResize="0"/>
          <p:nvPr/>
        </p:nvPicPr>
        <p:blipFill rotWithShape="1">
          <a:blip r:embed="rId3">
            <a:alphaModFix/>
          </a:blip>
          <a:srcRect b="0" l="0" r="0" t="0"/>
          <a:stretch/>
        </p:blipFill>
        <p:spPr>
          <a:xfrm>
            <a:off x="8665100" y="8613636"/>
            <a:ext cx="4338720" cy="2713672"/>
          </a:xfrm>
          <a:prstGeom prst="rect">
            <a:avLst/>
          </a:prstGeom>
          <a:noFill/>
          <a:ln>
            <a:noFill/>
          </a:ln>
        </p:spPr>
      </p:pic>
      <p:pic>
        <p:nvPicPr>
          <p:cNvPr id="276" name="Google Shape;276;p27"/>
          <p:cNvPicPr preferRelativeResize="0"/>
          <p:nvPr/>
        </p:nvPicPr>
        <p:blipFill rotWithShape="1">
          <a:blip r:embed="rId3">
            <a:alphaModFix/>
          </a:blip>
          <a:srcRect b="0" l="0" r="0" t="0"/>
          <a:stretch/>
        </p:blipFill>
        <p:spPr>
          <a:xfrm>
            <a:off x="13976014" y="7483497"/>
            <a:ext cx="3289448" cy="2057400"/>
          </a:xfrm>
          <a:prstGeom prst="rect">
            <a:avLst/>
          </a:prstGeom>
          <a:noFill/>
          <a:ln>
            <a:noFill/>
          </a:ln>
        </p:spPr>
      </p:pic>
      <p:pic>
        <p:nvPicPr>
          <p:cNvPr id="277" name="Google Shape;277;p27"/>
          <p:cNvPicPr preferRelativeResize="0"/>
          <p:nvPr/>
        </p:nvPicPr>
        <p:blipFill rotWithShape="1">
          <a:blip r:embed="rId3">
            <a:alphaModFix/>
          </a:blip>
          <a:srcRect b="0" l="0" r="0" t="0"/>
          <a:stretch/>
        </p:blipFill>
        <p:spPr>
          <a:xfrm>
            <a:off x="13320348" y="712171"/>
            <a:ext cx="3289448" cy="2057400"/>
          </a:xfrm>
          <a:prstGeom prst="rect">
            <a:avLst/>
          </a:prstGeom>
          <a:noFill/>
          <a:ln>
            <a:noFill/>
          </a:ln>
        </p:spPr>
      </p:pic>
      <p:pic>
        <p:nvPicPr>
          <p:cNvPr id="278" name="Google Shape;278;p27"/>
          <p:cNvPicPr preferRelativeResize="0"/>
          <p:nvPr/>
        </p:nvPicPr>
        <p:blipFill rotWithShape="1">
          <a:blip r:embed="rId4">
            <a:alphaModFix/>
          </a:blip>
          <a:srcRect b="0" l="0" r="0" t="0"/>
          <a:stretch/>
        </p:blipFill>
        <p:spPr>
          <a:xfrm>
            <a:off x="16509720" y="218388"/>
            <a:ext cx="1593571" cy="1572323"/>
          </a:xfrm>
          <a:prstGeom prst="rect">
            <a:avLst/>
          </a:prstGeom>
          <a:noFill/>
          <a:ln>
            <a:noFill/>
          </a:ln>
        </p:spPr>
      </p:pic>
      <p:grpSp>
        <p:nvGrpSpPr>
          <p:cNvPr id="279" name="Google Shape;279;p27"/>
          <p:cNvGrpSpPr/>
          <p:nvPr/>
        </p:nvGrpSpPr>
        <p:grpSpPr>
          <a:xfrm>
            <a:off x="681104" y="1809761"/>
            <a:ext cx="10578305" cy="6905056"/>
            <a:chOff x="0" y="-9525"/>
            <a:chExt cx="14104407" cy="9206740"/>
          </a:xfrm>
        </p:grpSpPr>
        <p:sp>
          <p:nvSpPr>
            <p:cNvPr id="280" name="Google Shape;280;p27"/>
            <p:cNvSpPr txBox="1"/>
            <p:nvPr/>
          </p:nvSpPr>
          <p:spPr>
            <a:xfrm>
              <a:off x="0" y="-9525"/>
              <a:ext cx="14104407" cy="777905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5400" u="none" cap="none" strike="noStrike">
                  <a:solidFill>
                    <a:srgbClr val="538CD5"/>
                  </a:solidFill>
                  <a:latin typeface="Josefin Sans"/>
                  <a:ea typeface="Josefin Sans"/>
                  <a:cs typeface="Josefin Sans"/>
                  <a:sym typeface="Josefin Sans"/>
                </a:rPr>
                <a:t>"Teknologi sudah waktunya dikuasai,dipelajari, dan dikembangkan, karena itu adalah rodanya zaman ini, dan inilah lensa kita untuk merasakan banyak hal di dunia."</a:t>
              </a:r>
              <a:endParaRPr/>
            </a:p>
          </p:txBody>
        </p:sp>
        <p:sp>
          <p:nvSpPr>
            <p:cNvPr id="281" name="Google Shape;281;p27"/>
            <p:cNvSpPr txBox="1"/>
            <p:nvPr/>
          </p:nvSpPr>
          <p:spPr>
            <a:xfrm>
              <a:off x="0" y="8553450"/>
              <a:ext cx="14104407" cy="643765"/>
            </a:xfrm>
            <a:prstGeom prst="rect">
              <a:avLst/>
            </a:prstGeom>
            <a:noFill/>
            <a:ln>
              <a:noFill/>
            </a:ln>
          </p:spPr>
          <p:txBody>
            <a:bodyPr anchorCtr="0" anchor="t" bIns="0" lIns="0" spcFirstLastPara="1" rIns="0" wrap="square" tIns="0">
              <a:spAutoFit/>
            </a:bodyPr>
            <a:lstStyle/>
            <a:p>
              <a:pPr indent="0" lvl="0" marL="0" marR="0" rtl="0" algn="l">
                <a:lnSpc>
                  <a:spcPct val="139964"/>
                </a:lnSpc>
                <a:spcBef>
                  <a:spcPts val="0"/>
                </a:spcBef>
                <a:spcAft>
                  <a:spcPts val="0"/>
                </a:spcAft>
                <a:buNone/>
              </a:pPr>
              <a:r>
                <a:rPr b="0" i="0" lang="en-US" sz="2800" u="none" cap="none" strike="noStrike">
                  <a:solidFill>
                    <a:srgbClr val="538CD5"/>
                  </a:solidFill>
                  <a:latin typeface="Josefin Sans"/>
                  <a:ea typeface="Josefin Sans"/>
                  <a:cs typeface="Josefin Sans"/>
                  <a:sym typeface="Josefin Sans"/>
                </a:rPr>
                <a:t>-ALBERT-</a:t>
              </a:r>
              <a:endParaRPr/>
            </a:p>
          </p:txBody>
        </p:sp>
      </p:grpSp>
      <p:sp>
        <p:nvSpPr>
          <p:cNvPr id="282" name="Google Shape;282;p27"/>
          <p:cNvSpPr txBox="1"/>
          <p:nvPr/>
        </p:nvSpPr>
        <p:spPr>
          <a:xfrm>
            <a:off x="1745802" y="4220301"/>
            <a:ext cx="7312717" cy="1029128"/>
          </a:xfrm>
          <a:prstGeom prst="rect">
            <a:avLst/>
          </a:prstGeom>
          <a:noFill/>
          <a:ln>
            <a:noFill/>
          </a:ln>
        </p:spPr>
        <p:txBody>
          <a:bodyPr anchorCtr="0" anchor="t" bIns="0" lIns="0" spcFirstLastPara="1" rIns="0" wrap="square" tIns="0">
            <a:spAutoFit/>
          </a:bodyPr>
          <a:lstStyle/>
          <a:p>
            <a:pPr indent="0" lvl="0" marL="0" marR="0" rtl="0" algn="l">
              <a:lnSpc>
                <a:spcPct val="93987"/>
              </a:lnSpc>
              <a:spcBef>
                <a:spcPts val="0"/>
              </a:spcBef>
              <a:spcAft>
                <a:spcPts val="0"/>
              </a:spcAft>
              <a:buNone/>
            </a:pPr>
            <a:r>
              <a:rPr b="1" i="0" lang="en-US" sz="8000" u="none" cap="none" strike="noStrike">
                <a:solidFill>
                  <a:srgbClr val="538CD5"/>
                </a:solidFill>
                <a:latin typeface="Josefin Sans"/>
                <a:ea typeface="Josefin Sans"/>
                <a:cs typeface="Josefin Sans"/>
                <a:sym typeface="Josefin Sans"/>
              </a:rPr>
              <a:t>Thank you!</a:t>
            </a:r>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74"/>
                                        </p:tgtEl>
                                        <p:attrNameLst>
                                          <p:attrName>style.visibility</p:attrName>
                                        </p:attrNameLst>
                                      </p:cBhvr>
                                      <p:to>
                                        <p:strVal val="visible"/>
                                      </p:to>
                                    </p:set>
                                    <p:anim calcmode="lin" valueType="num">
                                      <p:cBhvr additive="base">
                                        <p:cTn dur="700"/>
                                        <p:tgtEl>
                                          <p:spTgt spid="27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300"/>
                                  </p:stCondLst>
                                  <p:childTnLst>
                                    <p:set>
                                      <p:cBhvr>
                                        <p:cTn dur="1" fill="hold">
                                          <p:stCondLst>
                                            <p:cond delay="0"/>
                                          </p:stCondLst>
                                        </p:cTn>
                                        <p:tgtEl>
                                          <p:spTgt spid="277"/>
                                        </p:tgtEl>
                                        <p:attrNameLst>
                                          <p:attrName>style.visibility</p:attrName>
                                        </p:attrNameLst>
                                      </p:cBhvr>
                                      <p:to>
                                        <p:strVal val="visible"/>
                                      </p:to>
                                    </p:set>
                                    <p:anim calcmode="lin" valueType="num">
                                      <p:cBhvr additive="base">
                                        <p:cTn dur="800"/>
                                        <p:tgtEl>
                                          <p:spTgt spid="27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400"/>
                                  </p:stCondLst>
                                  <p:childTnLst>
                                    <p:set>
                                      <p:cBhvr>
                                        <p:cTn dur="1" fill="hold">
                                          <p:stCondLst>
                                            <p:cond delay="0"/>
                                          </p:stCondLst>
                                        </p:cTn>
                                        <p:tgtEl>
                                          <p:spTgt spid="276"/>
                                        </p:tgtEl>
                                        <p:attrNameLst>
                                          <p:attrName>style.visibility</p:attrName>
                                        </p:attrNameLst>
                                      </p:cBhvr>
                                      <p:to>
                                        <p:strVal val="visible"/>
                                      </p:to>
                                    </p:set>
                                    <p:anim calcmode="lin" valueType="num">
                                      <p:cBhvr additive="base">
                                        <p:cTn dur="1100"/>
                                        <p:tgtEl>
                                          <p:spTgt spid="27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700"/>
                                  </p:stCondLst>
                                  <p:childTnLst>
                                    <p:set>
                                      <p:cBhvr>
                                        <p:cTn dur="1" fill="hold">
                                          <p:stCondLst>
                                            <p:cond delay="0"/>
                                          </p:stCondLst>
                                        </p:cTn>
                                        <p:tgtEl>
                                          <p:spTgt spid="275"/>
                                        </p:tgtEl>
                                        <p:attrNameLst>
                                          <p:attrName>style.visibility</p:attrName>
                                        </p:attrNameLst>
                                      </p:cBhvr>
                                      <p:to>
                                        <p:strVal val="visible"/>
                                      </p:to>
                                    </p:set>
                                    <p:anim calcmode="lin" valueType="num">
                                      <p:cBhvr additive="base">
                                        <p:cTn dur="700"/>
                                        <p:tgtEl>
                                          <p:spTgt spid="27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500"/>
                                        <p:tgtEl>
                                          <p:spTgt spid="2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79"/>
                                        </p:tgtEl>
                                      </p:cBhvr>
                                    </p:animEffect>
                                    <p:set>
                                      <p:cBhvr>
                                        <p:cTn dur="1" fill="hold">
                                          <p:stCondLst>
                                            <p:cond delay="500"/>
                                          </p:stCondLst>
                                        </p:cTn>
                                        <p:tgtEl>
                                          <p:spTgt spid="27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500"/>
                                        <p:tgtEl>
                                          <p:spTgt spid="2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82"/>
                                        </p:tgtEl>
                                      </p:cBhvr>
                                    </p:animEffect>
                                    <p:set>
                                      <p:cBhvr>
                                        <p:cTn dur="1" fill="hold">
                                          <p:stCondLst>
                                            <p:cond delay="500"/>
                                          </p:stCondLst>
                                        </p:cTn>
                                        <p:tgtEl>
                                          <p:spTgt spid="28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01" name="Shape 101"/>
        <p:cNvGrpSpPr/>
        <p:nvPr/>
      </p:nvGrpSpPr>
      <p:grpSpPr>
        <a:xfrm>
          <a:off x="0" y="0"/>
          <a:ext cx="0" cy="0"/>
          <a:chOff x="0" y="0"/>
          <a:chExt cx="0" cy="0"/>
        </a:xfrm>
      </p:grpSpPr>
      <p:pic>
        <p:nvPicPr>
          <p:cNvPr id="102" name="Google Shape;102;p14"/>
          <p:cNvPicPr preferRelativeResize="0"/>
          <p:nvPr/>
        </p:nvPicPr>
        <p:blipFill rotWithShape="1">
          <a:blip r:embed="rId3">
            <a:alphaModFix/>
          </a:blip>
          <a:srcRect b="0" l="0" r="0" t="0"/>
          <a:stretch/>
        </p:blipFill>
        <p:spPr>
          <a:xfrm>
            <a:off x="0" y="951510"/>
            <a:ext cx="4597438" cy="2842053"/>
          </a:xfrm>
          <a:prstGeom prst="rect">
            <a:avLst/>
          </a:prstGeom>
          <a:noFill/>
          <a:ln>
            <a:noFill/>
          </a:ln>
        </p:spPr>
      </p:pic>
      <p:pic>
        <p:nvPicPr>
          <p:cNvPr id="103" name="Google Shape;103;p14"/>
          <p:cNvPicPr preferRelativeResize="0"/>
          <p:nvPr/>
        </p:nvPicPr>
        <p:blipFill rotWithShape="1">
          <a:blip r:embed="rId4">
            <a:alphaModFix/>
          </a:blip>
          <a:srcRect b="0" l="0" r="0" t="0"/>
          <a:stretch/>
        </p:blipFill>
        <p:spPr>
          <a:xfrm flipH="1">
            <a:off x="10002350" y="2305518"/>
            <a:ext cx="2076668" cy="1276207"/>
          </a:xfrm>
          <a:prstGeom prst="rect">
            <a:avLst/>
          </a:prstGeom>
          <a:noFill/>
          <a:ln>
            <a:noFill/>
          </a:ln>
        </p:spPr>
      </p:pic>
      <p:pic>
        <p:nvPicPr>
          <p:cNvPr id="104" name="Google Shape;104;p14"/>
          <p:cNvPicPr preferRelativeResize="0"/>
          <p:nvPr/>
        </p:nvPicPr>
        <p:blipFill rotWithShape="1">
          <a:blip r:embed="rId5">
            <a:alphaModFix/>
          </a:blip>
          <a:srcRect b="0" l="0" r="0" t="0"/>
          <a:stretch/>
        </p:blipFill>
        <p:spPr>
          <a:xfrm>
            <a:off x="12155737" y="-647700"/>
            <a:ext cx="3837986" cy="4114800"/>
          </a:xfrm>
          <a:prstGeom prst="rect">
            <a:avLst/>
          </a:prstGeom>
          <a:noFill/>
          <a:ln>
            <a:noFill/>
          </a:ln>
        </p:spPr>
      </p:pic>
      <p:pic>
        <p:nvPicPr>
          <p:cNvPr id="105" name="Google Shape;105;p14"/>
          <p:cNvPicPr preferRelativeResize="0"/>
          <p:nvPr/>
        </p:nvPicPr>
        <p:blipFill rotWithShape="1">
          <a:blip r:embed="rId6">
            <a:alphaModFix/>
          </a:blip>
          <a:srcRect b="0" l="0" r="0" t="0"/>
          <a:stretch/>
        </p:blipFill>
        <p:spPr>
          <a:xfrm>
            <a:off x="4267200" y="-1866900"/>
            <a:ext cx="5357753" cy="5591583"/>
          </a:xfrm>
          <a:prstGeom prst="rect">
            <a:avLst/>
          </a:prstGeom>
          <a:noFill/>
          <a:ln>
            <a:noFill/>
          </a:ln>
        </p:spPr>
      </p:pic>
      <p:pic>
        <p:nvPicPr>
          <p:cNvPr id="106" name="Google Shape;106;p14"/>
          <p:cNvPicPr preferRelativeResize="0"/>
          <p:nvPr/>
        </p:nvPicPr>
        <p:blipFill rotWithShape="1">
          <a:blip r:embed="rId7">
            <a:alphaModFix/>
          </a:blip>
          <a:srcRect b="0" l="0" r="0" t="0"/>
          <a:stretch/>
        </p:blipFill>
        <p:spPr>
          <a:xfrm>
            <a:off x="16509720" y="218388"/>
            <a:ext cx="1593571" cy="1572323"/>
          </a:xfrm>
          <a:prstGeom prst="rect">
            <a:avLst/>
          </a:prstGeom>
          <a:noFill/>
          <a:ln>
            <a:noFill/>
          </a:ln>
        </p:spPr>
      </p:pic>
      <p:sp>
        <p:nvSpPr>
          <p:cNvPr id="107" name="Google Shape;107;p14"/>
          <p:cNvSpPr txBox="1"/>
          <p:nvPr/>
        </p:nvSpPr>
        <p:spPr>
          <a:xfrm>
            <a:off x="6132263" y="4427674"/>
            <a:ext cx="6023474" cy="98680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6400" u="none" cap="none" strike="noStrike">
                <a:solidFill>
                  <a:srgbClr val="2B4B82"/>
                </a:solidFill>
                <a:latin typeface="Josefin Sans"/>
                <a:ea typeface="Josefin Sans"/>
                <a:cs typeface="Josefin Sans"/>
                <a:sym typeface="Josefin Sans"/>
              </a:rPr>
              <a:t>PROBLEM?!</a:t>
            </a:r>
            <a:endParaRPr/>
          </a:p>
        </p:txBody>
      </p:sp>
      <p:sp>
        <p:nvSpPr>
          <p:cNvPr id="108" name="Google Shape;108;p14"/>
          <p:cNvSpPr txBox="1"/>
          <p:nvPr/>
        </p:nvSpPr>
        <p:spPr>
          <a:xfrm>
            <a:off x="12079018" y="5835516"/>
            <a:ext cx="7162800" cy="986809"/>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6400" u="none" cap="none" strike="noStrike">
                <a:solidFill>
                  <a:srgbClr val="2B4B82"/>
                </a:solidFill>
                <a:latin typeface="Josefin Sans"/>
                <a:ea typeface="Josefin Sans"/>
                <a:cs typeface="Josefin Sans"/>
                <a:sym typeface="Josefin Sans"/>
              </a:rPr>
              <a:t>Go Digital</a:t>
            </a:r>
            <a:endParaRPr/>
          </a:p>
        </p:txBody>
      </p:sp>
      <p:sp>
        <p:nvSpPr>
          <p:cNvPr id="109" name="Google Shape;109;p14"/>
          <p:cNvSpPr txBox="1"/>
          <p:nvPr/>
        </p:nvSpPr>
        <p:spPr>
          <a:xfrm>
            <a:off x="2298719" y="5881652"/>
            <a:ext cx="7558299" cy="986809"/>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6400" u="none" cap="none" strike="noStrike">
                <a:solidFill>
                  <a:srgbClr val="2B4B82"/>
                </a:solidFill>
                <a:latin typeface="Josefin Sans"/>
                <a:ea typeface="Josefin Sans"/>
                <a:cs typeface="Josefin Sans"/>
                <a:sym typeface="Josefin Sans"/>
              </a:rPr>
              <a:t>CSE</a:t>
            </a:r>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02"/>
                                        </p:tgtEl>
                                        <p:attrNameLst>
                                          <p:attrName>style.visibility</p:attrName>
                                        </p:attrNameLst>
                                      </p:cBhvr>
                                      <p:to>
                                        <p:strVal val="visible"/>
                                      </p:to>
                                    </p:set>
                                    <p:anim calcmode="lin" valueType="num">
                                      <p:cBhvr additive="base">
                                        <p:cTn dur="500"/>
                                        <p:tgtEl>
                                          <p:spTgt spid="10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00"/>
                                  </p:stCondLst>
                                  <p:childTnLst>
                                    <p:set>
                                      <p:cBhvr>
                                        <p:cTn dur="1" fill="hold">
                                          <p:stCondLst>
                                            <p:cond delay="0"/>
                                          </p:stCondLst>
                                        </p:cTn>
                                        <p:tgtEl>
                                          <p:spTgt spid="105"/>
                                        </p:tgtEl>
                                        <p:attrNameLst>
                                          <p:attrName>style.visibility</p:attrName>
                                        </p:attrNameLst>
                                      </p:cBhvr>
                                      <p:to>
                                        <p:strVal val="visible"/>
                                      </p:to>
                                    </p:set>
                                    <p:anim calcmode="lin" valueType="num">
                                      <p:cBhvr additive="base">
                                        <p:cTn dur="500"/>
                                        <p:tgtEl>
                                          <p:spTgt spid="10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103"/>
                                        </p:tgtEl>
                                        <p:attrNameLst>
                                          <p:attrName>style.visibility</p:attrName>
                                        </p:attrNameLst>
                                      </p:cBhvr>
                                      <p:to>
                                        <p:strVal val="visible"/>
                                      </p:to>
                                    </p:set>
                                    <p:anim calcmode="lin" valueType="num">
                                      <p:cBhvr additive="base">
                                        <p:cTn dur="500"/>
                                        <p:tgtEl>
                                          <p:spTgt spid="10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80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500"/>
                                        <p:tgtEl>
                                          <p:spTgt spid="10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11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500"/>
                                        <p:tgtEl>
                                          <p:spTgt spid="10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9"/>
                                        </p:tgtEl>
                                        <p:attrNameLst>
                                          <p:attrName>style.visibility</p:attrName>
                                        </p:attrNameLst>
                                      </p:cBhvr>
                                      <p:to>
                                        <p:strVal val="visible"/>
                                      </p:to>
                                    </p:set>
                                    <p:anim calcmode="lin" valueType="num">
                                      <p:cBhvr additive="base">
                                        <p:cTn dur="500"/>
                                        <p:tgtEl>
                                          <p:spTgt spid="10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8"/>
                                        </p:tgtEl>
                                        <p:attrNameLst>
                                          <p:attrName>style.visibility</p:attrName>
                                        </p:attrNameLst>
                                      </p:cBhvr>
                                      <p:to>
                                        <p:strVal val="visible"/>
                                      </p:to>
                                    </p:set>
                                    <p:anim calcmode="lin" valueType="num">
                                      <p:cBhvr additive="base">
                                        <p:cTn dur="500"/>
                                        <p:tgtEl>
                                          <p:spTgt spid="10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4DDDE"/>
        </a:solidFill>
      </p:bgPr>
    </p:bg>
    <p:spTree>
      <p:nvGrpSpPr>
        <p:cNvPr id="113" name="Shape 113"/>
        <p:cNvGrpSpPr/>
        <p:nvPr/>
      </p:nvGrpSpPr>
      <p:grpSpPr>
        <a:xfrm>
          <a:off x="0" y="0"/>
          <a:ext cx="0" cy="0"/>
          <a:chOff x="0" y="0"/>
          <a:chExt cx="0" cy="0"/>
        </a:xfrm>
      </p:grpSpPr>
      <p:pic>
        <p:nvPicPr>
          <p:cNvPr id="114" name="Google Shape;114;p15"/>
          <p:cNvPicPr preferRelativeResize="0"/>
          <p:nvPr/>
        </p:nvPicPr>
        <p:blipFill rotWithShape="1">
          <a:blip r:embed="rId3">
            <a:alphaModFix/>
          </a:blip>
          <a:srcRect b="0" l="0" r="0" t="0"/>
          <a:stretch/>
        </p:blipFill>
        <p:spPr>
          <a:xfrm>
            <a:off x="16509720" y="218388"/>
            <a:ext cx="1593571" cy="1572323"/>
          </a:xfrm>
          <a:prstGeom prst="rect">
            <a:avLst/>
          </a:prstGeom>
          <a:noFill/>
          <a:ln>
            <a:noFill/>
          </a:ln>
        </p:spPr>
      </p:pic>
      <p:pic>
        <p:nvPicPr>
          <p:cNvPr id="115" name="Google Shape;115;p15"/>
          <p:cNvPicPr preferRelativeResize="0"/>
          <p:nvPr/>
        </p:nvPicPr>
        <p:blipFill rotWithShape="1">
          <a:blip r:embed="rId4">
            <a:alphaModFix/>
          </a:blip>
          <a:srcRect b="0" l="0" r="0" t="0"/>
          <a:stretch/>
        </p:blipFill>
        <p:spPr>
          <a:xfrm>
            <a:off x="1600200" y="2138545"/>
            <a:ext cx="5233210" cy="2928937"/>
          </a:xfrm>
          <a:prstGeom prst="rect">
            <a:avLst/>
          </a:prstGeom>
          <a:noFill/>
          <a:ln>
            <a:noFill/>
          </a:ln>
        </p:spPr>
      </p:pic>
      <p:sp>
        <p:nvSpPr>
          <p:cNvPr id="116" name="Google Shape;116;p15"/>
          <p:cNvSpPr txBox="1"/>
          <p:nvPr/>
        </p:nvSpPr>
        <p:spPr>
          <a:xfrm>
            <a:off x="5867400" y="489889"/>
            <a:ext cx="6553200" cy="986809"/>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6400" u="none" cap="none" strike="noStrike">
                <a:solidFill>
                  <a:srgbClr val="31356E"/>
                </a:solidFill>
                <a:latin typeface="Josefin Sans"/>
                <a:ea typeface="Josefin Sans"/>
                <a:cs typeface="Josefin Sans"/>
                <a:sym typeface="Josefin Sans"/>
              </a:rPr>
              <a:t>Apa sih itu CSE?</a:t>
            </a:r>
            <a:endParaRPr/>
          </a:p>
        </p:txBody>
      </p:sp>
      <p:cxnSp>
        <p:nvCxnSpPr>
          <p:cNvPr id="117" name="Google Shape;117;p15"/>
          <p:cNvCxnSpPr/>
          <p:nvPr/>
        </p:nvCxnSpPr>
        <p:spPr>
          <a:xfrm flipH="1" rot="10800000">
            <a:off x="7315200" y="1562100"/>
            <a:ext cx="8458200" cy="1782314"/>
          </a:xfrm>
          <a:prstGeom prst="straightConnector1">
            <a:avLst/>
          </a:prstGeom>
          <a:noFill/>
          <a:ln cap="flat" cmpd="sng" w="9525">
            <a:solidFill>
              <a:srgbClr val="4A7DBA"/>
            </a:solidFill>
            <a:prstDash val="solid"/>
            <a:round/>
            <a:headEnd len="sm" w="sm" type="none"/>
            <a:tailEnd len="med" w="med" type="triangle"/>
          </a:ln>
        </p:spPr>
      </p:cxnSp>
      <p:cxnSp>
        <p:nvCxnSpPr>
          <p:cNvPr id="118" name="Google Shape;118;p15"/>
          <p:cNvCxnSpPr/>
          <p:nvPr/>
        </p:nvCxnSpPr>
        <p:spPr>
          <a:xfrm flipH="1">
            <a:off x="16230600" y="2247900"/>
            <a:ext cx="914400" cy="1632186"/>
          </a:xfrm>
          <a:prstGeom prst="straightConnector1">
            <a:avLst/>
          </a:prstGeom>
          <a:noFill/>
          <a:ln cap="flat" cmpd="sng" w="9525">
            <a:solidFill>
              <a:srgbClr val="4A7DBA"/>
            </a:solidFill>
            <a:prstDash val="solid"/>
            <a:round/>
            <a:headEnd len="sm" w="sm" type="none"/>
            <a:tailEnd len="med" w="med" type="triangle"/>
          </a:ln>
        </p:spPr>
      </p:cxnSp>
      <p:pic>
        <p:nvPicPr>
          <p:cNvPr id="119" name="Google Shape;119;p15"/>
          <p:cNvPicPr preferRelativeResize="0"/>
          <p:nvPr/>
        </p:nvPicPr>
        <p:blipFill rotWithShape="1">
          <a:blip r:embed="rId5">
            <a:alphaModFix/>
          </a:blip>
          <a:srcRect b="0" l="0" r="0" t="0"/>
          <a:stretch/>
        </p:blipFill>
        <p:spPr>
          <a:xfrm>
            <a:off x="12143956" y="4216971"/>
            <a:ext cx="5162549" cy="3871912"/>
          </a:xfrm>
          <a:prstGeom prst="rect">
            <a:avLst/>
          </a:prstGeom>
          <a:noFill/>
          <a:ln>
            <a:noFill/>
          </a:ln>
        </p:spPr>
      </p:pic>
      <p:cxnSp>
        <p:nvCxnSpPr>
          <p:cNvPr id="120" name="Google Shape;120;p15"/>
          <p:cNvCxnSpPr/>
          <p:nvPr/>
        </p:nvCxnSpPr>
        <p:spPr>
          <a:xfrm flipH="1">
            <a:off x="7543800" y="6743700"/>
            <a:ext cx="4038600" cy="376441"/>
          </a:xfrm>
          <a:prstGeom prst="straightConnector1">
            <a:avLst/>
          </a:prstGeom>
          <a:noFill/>
          <a:ln cap="flat" cmpd="sng" w="9525">
            <a:solidFill>
              <a:srgbClr val="4A7DBA"/>
            </a:solidFill>
            <a:prstDash val="solid"/>
            <a:round/>
            <a:headEnd len="sm" w="sm" type="none"/>
            <a:tailEnd len="med" w="med" type="triangle"/>
          </a:ln>
        </p:spPr>
      </p:cxnSp>
      <p:sp>
        <p:nvSpPr>
          <p:cNvPr id="121" name="Google Shape;121;p15"/>
          <p:cNvSpPr txBox="1"/>
          <p:nvPr/>
        </p:nvSpPr>
        <p:spPr>
          <a:xfrm>
            <a:off x="11705492" y="8393463"/>
            <a:ext cx="6248400" cy="1188787"/>
          </a:xfrm>
          <a:prstGeom prst="rect">
            <a:avLst/>
          </a:prstGeom>
          <a:noFill/>
          <a:ln>
            <a:noFill/>
          </a:ln>
        </p:spPr>
        <p:txBody>
          <a:bodyPr anchorCtr="0" anchor="t" bIns="0" lIns="0" spcFirstLastPara="1" rIns="0" wrap="square" tIns="0">
            <a:spAutoFit/>
          </a:bodyPr>
          <a:lstStyle/>
          <a:p>
            <a:pPr indent="0" lvl="0" marL="0" marR="0" rtl="0" algn="ctr">
              <a:lnSpc>
                <a:spcPct val="165022"/>
              </a:lnSpc>
              <a:spcBef>
                <a:spcPts val="0"/>
              </a:spcBef>
              <a:spcAft>
                <a:spcPts val="0"/>
              </a:spcAft>
              <a:buNone/>
            </a:pPr>
            <a:r>
              <a:rPr b="0" i="0" lang="en-US" sz="2899" u="none" cap="none" strike="noStrike">
                <a:solidFill>
                  <a:srgbClr val="17365D"/>
                </a:solidFill>
                <a:latin typeface="Josefin Sans"/>
                <a:ea typeface="Josefin Sans"/>
                <a:cs typeface="Josefin Sans"/>
                <a:sym typeface="Josefin Sans"/>
              </a:rPr>
              <a:t>Dr. CH Yekti Prawihatmi Msi</a:t>
            </a:r>
            <a:endParaRPr b="0" i="0" sz="2899" u="none" cap="none" strike="noStrike">
              <a:solidFill>
                <a:srgbClr val="17365D"/>
              </a:solidFill>
              <a:latin typeface="Josefin Sans"/>
              <a:ea typeface="Josefin Sans"/>
              <a:cs typeface="Josefin Sans"/>
              <a:sym typeface="Josefin Sans"/>
            </a:endParaRPr>
          </a:p>
          <a:p>
            <a:pPr indent="0" lvl="0" marL="0" marR="0" rtl="0" algn="ctr">
              <a:lnSpc>
                <a:spcPct val="165022"/>
              </a:lnSpc>
              <a:spcBef>
                <a:spcPts val="0"/>
              </a:spcBef>
              <a:spcAft>
                <a:spcPts val="0"/>
              </a:spcAft>
              <a:buNone/>
            </a:pPr>
            <a:r>
              <a:rPr b="0" i="0" lang="en-US" sz="2899" u="none" cap="none" strike="noStrike">
                <a:solidFill>
                  <a:srgbClr val="17365D"/>
                </a:solidFill>
                <a:latin typeface="Josefin Sans"/>
                <a:ea typeface="Josefin Sans"/>
                <a:cs typeface="Josefin Sans"/>
                <a:sym typeface="Josefin Sans"/>
              </a:rPr>
              <a:t>Kepala CSE</a:t>
            </a:r>
            <a:endParaRPr/>
          </a:p>
        </p:txBody>
      </p:sp>
      <p:sp>
        <p:nvSpPr>
          <p:cNvPr id="122" name="Google Shape;122;p15"/>
          <p:cNvSpPr txBox="1"/>
          <p:nvPr/>
        </p:nvSpPr>
        <p:spPr>
          <a:xfrm>
            <a:off x="685800" y="8987857"/>
            <a:ext cx="9250974" cy="1188787"/>
          </a:xfrm>
          <a:prstGeom prst="rect">
            <a:avLst/>
          </a:prstGeom>
          <a:noFill/>
          <a:ln>
            <a:noFill/>
          </a:ln>
        </p:spPr>
        <p:txBody>
          <a:bodyPr anchorCtr="0" anchor="t" bIns="0" lIns="0" spcFirstLastPara="1" rIns="0" wrap="square" tIns="0">
            <a:spAutoFit/>
          </a:bodyPr>
          <a:lstStyle/>
          <a:p>
            <a:pPr indent="0" lvl="0" marL="0" marR="0" rtl="0" algn="l">
              <a:lnSpc>
                <a:spcPct val="165022"/>
              </a:lnSpc>
              <a:spcBef>
                <a:spcPts val="0"/>
              </a:spcBef>
              <a:spcAft>
                <a:spcPts val="0"/>
              </a:spcAft>
              <a:buNone/>
            </a:pPr>
            <a:r>
              <a:rPr b="0" i="0" lang="en-US" sz="2899" u="none" cap="none" strike="noStrike">
                <a:solidFill>
                  <a:srgbClr val="17365D"/>
                </a:solidFill>
                <a:latin typeface="Josefin Sans"/>
                <a:ea typeface="Josefin Sans"/>
                <a:cs typeface="Josefin Sans"/>
                <a:sym typeface="Josefin Sans"/>
              </a:rPr>
              <a:t>Martha Anindya Padang (Manajemen 2020) Koordinator Mahasiswa Wirausaha Unika</a:t>
            </a:r>
            <a:endParaRPr b="0" i="0" sz="2899" u="none" cap="none" strike="noStrike">
              <a:solidFill>
                <a:srgbClr val="17365D"/>
              </a:solidFill>
              <a:latin typeface="Josefin Sans"/>
              <a:ea typeface="Josefin Sans"/>
              <a:cs typeface="Josefin Sans"/>
              <a:sym typeface="Josefin Sans"/>
            </a:endParaRPr>
          </a:p>
        </p:txBody>
      </p:sp>
      <p:pic>
        <p:nvPicPr>
          <p:cNvPr id="123" name="Google Shape;123;p15"/>
          <p:cNvPicPr preferRelativeResize="0"/>
          <p:nvPr/>
        </p:nvPicPr>
        <p:blipFill rotWithShape="1">
          <a:blip r:embed="rId6">
            <a:alphaModFix/>
          </a:blip>
          <a:srcRect b="0" l="0" r="0" t="0"/>
          <a:stretch/>
        </p:blipFill>
        <p:spPr>
          <a:xfrm>
            <a:off x="3448470" y="5397073"/>
            <a:ext cx="2695575" cy="3595688"/>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500"/>
                                        <p:tgtEl>
                                          <p:spTgt spid="1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500"/>
                                        <p:tgtEl>
                                          <p:spTgt spid="1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500"/>
                                        <p:tgtEl>
                                          <p:spTgt spid="119"/>
                                        </p:tgtEl>
                                      </p:cBhvr>
                                    </p:animEffect>
                                  </p:childTnLst>
                                </p:cTn>
                              </p:par>
                              <p:par>
                                <p:cTn fill="hold" nodeType="with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500"/>
                                        <p:tgtEl>
                                          <p:spTgt spid="1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500"/>
                                        <p:tgtEl>
                                          <p:spTgt spid="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500"/>
                                        <p:tgtEl>
                                          <p:spTgt spid="123"/>
                                        </p:tgtEl>
                                      </p:cBhvr>
                                    </p:animEffect>
                                  </p:childTnLst>
                                </p:cTn>
                              </p:par>
                              <p:par>
                                <p:cTn fill="hold" nodeType="with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500"/>
                                        <p:tgtEl>
                                          <p:spTgt spid="1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4B82"/>
        </a:solidFill>
      </p:bgPr>
    </p:bg>
    <p:spTree>
      <p:nvGrpSpPr>
        <p:cNvPr id="127" name="Shape 127"/>
        <p:cNvGrpSpPr/>
        <p:nvPr/>
      </p:nvGrpSpPr>
      <p:grpSpPr>
        <a:xfrm>
          <a:off x="0" y="0"/>
          <a:ext cx="0" cy="0"/>
          <a:chOff x="0" y="0"/>
          <a:chExt cx="0" cy="0"/>
        </a:xfrm>
      </p:grpSpPr>
      <p:pic>
        <p:nvPicPr>
          <p:cNvPr id="128" name="Google Shape;128;p16"/>
          <p:cNvPicPr preferRelativeResize="0"/>
          <p:nvPr/>
        </p:nvPicPr>
        <p:blipFill rotWithShape="1">
          <a:blip r:embed="rId3">
            <a:alphaModFix/>
          </a:blip>
          <a:srcRect b="0" l="0" r="0" t="0"/>
          <a:stretch/>
        </p:blipFill>
        <p:spPr>
          <a:xfrm>
            <a:off x="16509720" y="218388"/>
            <a:ext cx="1593571" cy="1572323"/>
          </a:xfrm>
          <a:prstGeom prst="rect">
            <a:avLst/>
          </a:prstGeom>
          <a:noFill/>
          <a:ln>
            <a:noFill/>
          </a:ln>
        </p:spPr>
      </p:pic>
      <p:sp>
        <p:nvSpPr>
          <p:cNvPr id="129" name="Google Shape;129;p16"/>
          <p:cNvSpPr txBox="1"/>
          <p:nvPr/>
        </p:nvSpPr>
        <p:spPr>
          <a:xfrm>
            <a:off x="1752600" y="5162550"/>
            <a:ext cx="5653280" cy="573234"/>
          </a:xfrm>
          <a:prstGeom prst="rect">
            <a:avLst/>
          </a:prstGeom>
          <a:noFill/>
          <a:ln>
            <a:noFill/>
          </a:ln>
        </p:spPr>
        <p:txBody>
          <a:bodyPr anchorCtr="0" anchor="t" bIns="0" lIns="0" spcFirstLastPara="1" rIns="0" wrap="square" tIns="0">
            <a:spAutoFit/>
          </a:bodyPr>
          <a:lstStyle/>
          <a:p>
            <a:pPr indent="0" lvl="0" marL="0" marR="0" rtl="0" algn="l">
              <a:lnSpc>
                <a:spcPct val="165022"/>
              </a:lnSpc>
              <a:spcBef>
                <a:spcPts val="0"/>
              </a:spcBef>
              <a:spcAft>
                <a:spcPts val="0"/>
              </a:spcAft>
              <a:buNone/>
            </a:pPr>
            <a:r>
              <a:rPr b="0" i="0" lang="en-US" sz="2899" u="none" cap="none" strike="noStrike">
                <a:solidFill>
                  <a:srgbClr val="94DDDE"/>
                </a:solidFill>
                <a:latin typeface="Josefin Sans"/>
                <a:ea typeface="Josefin Sans"/>
                <a:cs typeface="Josefin Sans"/>
                <a:sym typeface="Josefin Sans"/>
              </a:rPr>
              <a:t>Mahasiswa -&gt; Wirausaha</a:t>
            </a:r>
            <a:endParaRPr b="0" i="0" sz="2899" u="none" cap="none" strike="noStrike">
              <a:solidFill>
                <a:srgbClr val="94DDDE"/>
              </a:solidFill>
              <a:latin typeface="Josefin Sans"/>
              <a:ea typeface="Josefin Sans"/>
              <a:cs typeface="Josefin Sans"/>
              <a:sym typeface="Josefin Sans"/>
            </a:endParaRPr>
          </a:p>
        </p:txBody>
      </p:sp>
      <p:sp>
        <p:nvSpPr>
          <p:cNvPr id="130" name="Google Shape;130;p16"/>
          <p:cNvSpPr txBox="1"/>
          <p:nvPr/>
        </p:nvSpPr>
        <p:spPr>
          <a:xfrm>
            <a:off x="1790700" y="3874941"/>
            <a:ext cx="5653280" cy="573234"/>
          </a:xfrm>
          <a:prstGeom prst="rect">
            <a:avLst/>
          </a:prstGeom>
          <a:noFill/>
          <a:ln>
            <a:noFill/>
          </a:ln>
        </p:spPr>
        <p:txBody>
          <a:bodyPr anchorCtr="0" anchor="t" bIns="0" lIns="0" spcFirstLastPara="1" rIns="0" wrap="square" tIns="0">
            <a:spAutoFit/>
          </a:bodyPr>
          <a:lstStyle/>
          <a:p>
            <a:pPr indent="0" lvl="0" marL="0" marR="0" rtl="0" algn="l">
              <a:lnSpc>
                <a:spcPct val="165022"/>
              </a:lnSpc>
              <a:spcBef>
                <a:spcPts val="0"/>
              </a:spcBef>
              <a:spcAft>
                <a:spcPts val="0"/>
              </a:spcAft>
              <a:buNone/>
            </a:pPr>
            <a:r>
              <a:rPr b="0" i="0" lang="en-US" sz="2899" u="none" cap="none" strike="noStrike">
                <a:solidFill>
                  <a:srgbClr val="94DDDE"/>
                </a:solidFill>
                <a:latin typeface="Josefin Sans"/>
                <a:ea typeface="Josefin Sans"/>
                <a:cs typeface="Josefin Sans"/>
                <a:sym typeface="Josefin Sans"/>
              </a:rPr>
              <a:t>Wadah</a:t>
            </a:r>
            <a:endParaRPr b="0" i="0" sz="2899" u="none" cap="none" strike="noStrike">
              <a:solidFill>
                <a:srgbClr val="94DDDE"/>
              </a:solidFill>
              <a:latin typeface="Josefin Sans"/>
              <a:ea typeface="Josefin Sans"/>
              <a:cs typeface="Josefin Sans"/>
              <a:sym typeface="Josefin Sans"/>
            </a:endParaRPr>
          </a:p>
        </p:txBody>
      </p:sp>
      <p:sp>
        <p:nvSpPr>
          <p:cNvPr id="131" name="Google Shape;131;p16"/>
          <p:cNvSpPr txBox="1"/>
          <p:nvPr/>
        </p:nvSpPr>
        <p:spPr>
          <a:xfrm>
            <a:off x="1447800" y="6591300"/>
            <a:ext cx="12725400" cy="3134833"/>
          </a:xfrm>
          <a:prstGeom prst="rect">
            <a:avLst/>
          </a:prstGeom>
          <a:noFill/>
          <a:ln>
            <a:noFill/>
          </a:ln>
        </p:spPr>
        <p:txBody>
          <a:bodyPr anchorCtr="0" anchor="t" bIns="0" lIns="0" spcFirstLastPara="1" rIns="0" wrap="square" tIns="0">
            <a:spAutoFit/>
          </a:bodyPr>
          <a:lstStyle/>
          <a:p>
            <a:pPr indent="0" lvl="1" marL="313055" marR="0" rtl="0" algn="just">
              <a:lnSpc>
                <a:spcPct val="140000"/>
              </a:lnSpc>
              <a:spcBef>
                <a:spcPts val="0"/>
              </a:spcBef>
              <a:spcAft>
                <a:spcPts val="0"/>
              </a:spcAft>
              <a:buNone/>
            </a:pPr>
            <a:r>
              <a:rPr b="0" i="0" lang="en-US" sz="2900" u="none" cap="none" strike="noStrike">
                <a:solidFill>
                  <a:srgbClr val="94DDDE"/>
                </a:solidFill>
                <a:latin typeface="Josefin Sans"/>
                <a:ea typeface="Josefin Sans"/>
                <a:cs typeface="Josefin Sans"/>
                <a:sym typeface="Josefin Sans"/>
              </a:rPr>
              <a:t>Entrepreneurship?</a:t>
            </a:r>
            <a:endParaRPr/>
          </a:p>
          <a:p>
            <a:pPr indent="0" lvl="1" marL="313055" marR="0" rtl="0" algn="just">
              <a:lnSpc>
                <a:spcPct val="140000"/>
              </a:lnSpc>
              <a:spcBef>
                <a:spcPts val="0"/>
              </a:spcBef>
              <a:spcAft>
                <a:spcPts val="0"/>
              </a:spcAft>
              <a:buNone/>
            </a:pPr>
            <a:r>
              <a:rPr b="0" i="0" lang="en-US" sz="2900" u="none" cap="none" strike="noStrike">
                <a:solidFill>
                  <a:srgbClr val="94DDDE"/>
                </a:solidFill>
                <a:latin typeface="Josefin Sans"/>
                <a:ea typeface="Josefin Sans"/>
                <a:cs typeface="Josefin Sans"/>
                <a:sym typeface="Josefin Sans"/>
              </a:rPr>
              <a:t>Seseorang yang punya sikap mau bekerja keras dan berkorban, berani melakukan sesuatu dengan daya dan upaya yang kreatif tentunya dalam bidang berwirausaha berforkus dengan sikap, tindakan dan proses yang dilakukan oleh para entrepreneur dalam merintis, menjalankan dan mengembangkan usaha mereka</a:t>
            </a:r>
            <a:endParaRPr b="0" i="0" sz="2900" u="none" cap="none" strike="noStrike">
              <a:solidFill>
                <a:srgbClr val="94DDDE"/>
              </a:solidFill>
              <a:latin typeface="Josefin Sans"/>
              <a:ea typeface="Josefin Sans"/>
              <a:cs typeface="Josefin Sans"/>
              <a:sym typeface="Josefin Sans"/>
            </a:endParaRPr>
          </a:p>
        </p:txBody>
      </p:sp>
      <p:sp>
        <p:nvSpPr>
          <p:cNvPr id="132" name="Google Shape;132;p16"/>
          <p:cNvSpPr txBox="1"/>
          <p:nvPr/>
        </p:nvSpPr>
        <p:spPr>
          <a:xfrm>
            <a:off x="1981200" y="1485281"/>
            <a:ext cx="14325600" cy="890628"/>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i="0" lang="en-US" sz="6400" u="none" cap="none" strike="noStrike">
                <a:solidFill>
                  <a:srgbClr val="F7B4A7"/>
                </a:solidFill>
                <a:latin typeface="Josefin Sans"/>
                <a:ea typeface="Josefin Sans"/>
                <a:cs typeface="Josefin Sans"/>
                <a:sym typeface="Josefin Sans"/>
              </a:rPr>
              <a:t>Center of Student Entrepreunership</a:t>
            </a:r>
            <a:endParaRPr b="1" i="0" sz="6400" u="none" cap="none" strike="noStrike">
              <a:solidFill>
                <a:srgbClr val="F7B4A7"/>
              </a:solidFill>
              <a:latin typeface="Josefin Sans"/>
              <a:ea typeface="Josefin Sans"/>
              <a:cs typeface="Josefin Sans"/>
              <a:sym typeface="Josefin Sans"/>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500"/>
                                        <p:tgtEl>
                                          <p:spTgt spid="1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500"/>
                                        <p:tgtEl>
                                          <p:spTgt spid="1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500"/>
                                        <p:tgtEl>
                                          <p:spTgt spid="1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30"/>
                                        </p:tgtEl>
                                      </p:cBhvr>
                                    </p:animEffect>
                                    <p:set>
                                      <p:cBhvr>
                                        <p:cTn dur="1" fill="hold">
                                          <p:stCondLst>
                                            <p:cond delay="500"/>
                                          </p:stCondLst>
                                        </p:cTn>
                                        <p:tgtEl>
                                          <p:spTgt spid="130"/>
                                        </p:tgtEl>
                                        <p:attrNameLst>
                                          <p:attrName>style.visibility</p:attrName>
                                        </p:attrNameLst>
                                      </p:cBhvr>
                                      <p:to>
                                        <p:strVal val="hidden"/>
                                      </p:to>
                                    </p:set>
                                  </p:childTnLst>
                                </p:cTn>
                              </p:par>
                              <p:par>
                                <p:cTn fill="hold" nodeType="withEffect" presetClass="exit" presetID="10" presetSubtype="0">
                                  <p:stCondLst>
                                    <p:cond delay="100"/>
                                  </p:stCondLst>
                                  <p:childTnLst>
                                    <p:animEffect filter="fade" transition="out">
                                      <p:cBhvr>
                                        <p:cTn dur="500"/>
                                        <p:tgtEl>
                                          <p:spTgt spid="129"/>
                                        </p:tgtEl>
                                      </p:cBhvr>
                                    </p:animEffect>
                                    <p:set>
                                      <p:cBhvr>
                                        <p:cTn dur="1" fill="hold">
                                          <p:stCondLst>
                                            <p:cond delay="500"/>
                                          </p:stCondLst>
                                        </p:cTn>
                                        <p:tgtEl>
                                          <p:spTgt spid="129"/>
                                        </p:tgtEl>
                                        <p:attrNameLst>
                                          <p:attrName>style.visibility</p:attrName>
                                        </p:attrNameLst>
                                      </p:cBhvr>
                                      <p:to>
                                        <p:strVal val="hidden"/>
                                      </p:to>
                                    </p:set>
                                  </p:childTnLst>
                                </p:cTn>
                              </p:par>
                              <p:par>
                                <p:cTn fill="hold" nodeType="withEffect" presetClass="exit" presetID="10" presetSubtype="0">
                                  <p:stCondLst>
                                    <p:cond delay="200"/>
                                  </p:stCondLst>
                                  <p:childTnLst>
                                    <p:animEffect filter="fade" transition="out">
                                      <p:cBhvr>
                                        <p:cTn dur="500"/>
                                        <p:tgtEl>
                                          <p:spTgt spid="131"/>
                                        </p:tgtEl>
                                      </p:cBhvr>
                                    </p:animEffect>
                                    <p:set>
                                      <p:cBhvr>
                                        <p:cTn dur="1" fill="hold">
                                          <p:stCondLst>
                                            <p:cond delay="500"/>
                                          </p:stCondLst>
                                        </p:cTn>
                                        <p:tgtEl>
                                          <p:spTgt spid="13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4DDDE"/>
        </a:solidFill>
      </p:bgPr>
    </p:bg>
    <p:spTree>
      <p:nvGrpSpPr>
        <p:cNvPr id="136" name="Shape 136"/>
        <p:cNvGrpSpPr/>
        <p:nvPr/>
      </p:nvGrpSpPr>
      <p:grpSpPr>
        <a:xfrm>
          <a:off x="0" y="0"/>
          <a:ext cx="0" cy="0"/>
          <a:chOff x="0" y="0"/>
          <a:chExt cx="0" cy="0"/>
        </a:xfrm>
      </p:grpSpPr>
      <p:sp>
        <p:nvSpPr>
          <p:cNvPr id="137" name="Google Shape;137;p17"/>
          <p:cNvSpPr txBox="1"/>
          <p:nvPr/>
        </p:nvSpPr>
        <p:spPr>
          <a:xfrm>
            <a:off x="1028700" y="1009650"/>
            <a:ext cx="16135350" cy="990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6400" u="none" cap="none" strike="noStrike">
                <a:solidFill>
                  <a:srgbClr val="2B4B82"/>
                </a:solidFill>
                <a:latin typeface="Josefin Sans"/>
                <a:ea typeface="Josefin Sans"/>
                <a:cs typeface="Josefin Sans"/>
                <a:sym typeface="Josefin Sans"/>
              </a:rPr>
              <a:t>Center of Student Entrepreneurship</a:t>
            </a:r>
            <a:endParaRPr/>
          </a:p>
        </p:txBody>
      </p:sp>
      <p:pic>
        <p:nvPicPr>
          <p:cNvPr id="138" name="Google Shape;138;p17"/>
          <p:cNvPicPr preferRelativeResize="0"/>
          <p:nvPr/>
        </p:nvPicPr>
        <p:blipFill rotWithShape="1">
          <a:blip r:embed="rId3">
            <a:alphaModFix/>
          </a:blip>
          <a:srcRect b="0" l="0" r="0" t="0"/>
          <a:stretch/>
        </p:blipFill>
        <p:spPr>
          <a:xfrm>
            <a:off x="16509720" y="218388"/>
            <a:ext cx="1593571" cy="1572323"/>
          </a:xfrm>
          <a:prstGeom prst="rect">
            <a:avLst/>
          </a:prstGeom>
          <a:noFill/>
          <a:ln>
            <a:noFill/>
          </a:ln>
        </p:spPr>
      </p:pic>
      <p:pic>
        <p:nvPicPr>
          <p:cNvPr id="139" name="Google Shape;139;p17"/>
          <p:cNvPicPr preferRelativeResize="0"/>
          <p:nvPr/>
        </p:nvPicPr>
        <p:blipFill rotWithShape="1">
          <a:blip r:embed="rId4">
            <a:alphaModFix/>
          </a:blip>
          <a:srcRect b="0" l="0" r="0" t="0"/>
          <a:stretch/>
        </p:blipFill>
        <p:spPr>
          <a:xfrm>
            <a:off x="11751502" y="2234752"/>
            <a:ext cx="3471863" cy="4572000"/>
          </a:xfrm>
          <a:prstGeom prst="rect">
            <a:avLst/>
          </a:prstGeom>
          <a:noFill/>
          <a:ln>
            <a:noFill/>
          </a:ln>
        </p:spPr>
      </p:pic>
      <p:pic>
        <p:nvPicPr>
          <p:cNvPr id="140" name="Google Shape;140;p17"/>
          <p:cNvPicPr preferRelativeResize="0"/>
          <p:nvPr/>
        </p:nvPicPr>
        <p:blipFill rotWithShape="1">
          <a:blip r:embed="rId5">
            <a:alphaModFix/>
          </a:blip>
          <a:srcRect b="0" l="0" r="0" t="0"/>
          <a:stretch/>
        </p:blipFill>
        <p:spPr>
          <a:xfrm>
            <a:off x="15541547" y="2233902"/>
            <a:ext cx="2571750" cy="4572000"/>
          </a:xfrm>
          <a:prstGeom prst="rect">
            <a:avLst/>
          </a:prstGeom>
          <a:noFill/>
          <a:ln>
            <a:noFill/>
          </a:ln>
        </p:spPr>
      </p:pic>
      <p:pic>
        <p:nvPicPr>
          <p:cNvPr id="141" name="Google Shape;141;p17"/>
          <p:cNvPicPr preferRelativeResize="0"/>
          <p:nvPr/>
        </p:nvPicPr>
        <p:blipFill rotWithShape="1">
          <a:blip r:embed="rId6">
            <a:alphaModFix/>
          </a:blip>
          <a:srcRect b="0" l="0" r="0" t="0"/>
          <a:stretch/>
        </p:blipFill>
        <p:spPr>
          <a:xfrm>
            <a:off x="8946817" y="2254546"/>
            <a:ext cx="2571750" cy="4572000"/>
          </a:xfrm>
          <a:prstGeom prst="rect">
            <a:avLst/>
          </a:prstGeom>
          <a:noFill/>
          <a:ln>
            <a:noFill/>
          </a:ln>
        </p:spPr>
      </p:pic>
      <p:pic>
        <p:nvPicPr>
          <p:cNvPr id="142" name="Google Shape;142;p17"/>
          <p:cNvPicPr preferRelativeResize="0"/>
          <p:nvPr/>
        </p:nvPicPr>
        <p:blipFill rotWithShape="1">
          <a:blip r:embed="rId7">
            <a:alphaModFix/>
          </a:blip>
          <a:srcRect b="0" l="0" r="0" t="0"/>
          <a:stretch/>
        </p:blipFill>
        <p:spPr>
          <a:xfrm>
            <a:off x="11582613" y="2254077"/>
            <a:ext cx="2573965" cy="4572000"/>
          </a:xfrm>
          <a:prstGeom prst="rect">
            <a:avLst/>
          </a:prstGeom>
          <a:noFill/>
          <a:ln>
            <a:noFill/>
          </a:ln>
        </p:spPr>
      </p:pic>
      <p:pic>
        <p:nvPicPr>
          <p:cNvPr id="143" name="Google Shape;143;p17"/>
          <p:cNvPicPr preferRelativeResize="0"/>
          <p:nvPr/>
        </p:nvPicPr>
        <p:blipFill rotWithShape="1">
          <a:blip r:embed="rId8">
            <a:alphaModFix/>
          </a:blip>
          <a:srcRect b="0" l="0" r="0" t="0"/>
          <a:stretch/>
        </p:blipFill>
        <p:spPr>
          <a:xfrm>
            <a:off x="6170489" y="2276231"/>
            <a:ext cx="2573965" cy="4572000"/>
          </a:xfrm>
          <a:prstGeom prst="rect">
            <a:avLst/>
          </a:prstGeom>
          <a:noFill/>
          <a:ln>
            <a:noFill/>
          </a:ln>
        </p:spPr>
      </p:pic>
      <p:pic>
        <p:nvPicPr>
          <p:cNvPr id="144" name="Google Shape;144;p17"/>
          <p:cNvPicPr preferRelativeResize="0"/>
          <p:nvPr/>
        </p:nvPicPr>
        <p:blipFill rotWithShape="1">
          <a:blip r:embed="rId9">
            <a:alphaModFix/>
          </a:blip>
          <a:srcRect b="0" l="0" r="0" t="0"/>
          <a:stretch/>
        </p:blipFill>
        <p:spPr>
          <a:xfrm>
            <a:off x="353403" y="2285333"/>
            <a:ext cx="2166384" cy="4572000"/>
          </a:xfrm>
          <a:prstGeom prst="rect">
            <a:avLst/>
          </a:prstGeom>
          <a:noFill/>
          <a:ln>
            <a:noFill/>
          </a:ln>
        </p:spPr>
      </p:pic>
      <p:pic>
        <p:nvPicPr>
          <p:cNvPr id="145" name="Google Shape;145;p17"/>
          <p:cNvPicPr preferRelativeResize="0"/>
          <p:nvPr/>
        </p:nvPicPr>
        <p:blipFill rotWithShape="1">
          <a:blip r:embed="rId10">
            <a:alphaModFix/>
          </a:blip>
          <a:srcRect b="0" l="0" r="0" t="0"/>
          <a:stretch/>
        </p:blipFill>
        <p:spPr>
          <a:xfrm>
            <a:off x="6192250" y="7234865"/>
            <a:ext cx="4572000" cy="2571750"/>
          </a:xfrm>
          <a:prstGeom prst="rect">
            <a:avLst/>
          </a:prstGeom>
          <a:noFill/>
          <a:ln>
            <a:noFill/>
          </a:ln>
        </p:spPr>
      </p:pic>
      <p:pic>
        <p:nvPicPr>
          <p:cNvPr id="146" name="Google Shape;146;p17"/>
          <p:cNvPicPr preferRelativeResize="0"/>
          <p:nvPr/>
        </p:nvPicPr>
        <p:blipFill rotWithShape="1">
          <a:blip r:embed="rId11">
            <a:alphaModFix/>
          </a:blip>
          <a:srcRect b="0" l="0" r="0" t="0"/>
          <a:stretch/>
        </p:blipFill>
        <p:spPr>
          <a:xfrm>
            <a:off x="8291392" y="2260894"/>
            <a:ext cx="3156756" cy="4572000"/>
          </a:xfrm>
          <a:prstGeom prst="rect">
            <a:avLst/>
          </a:prstGeom>
          <a:noFill/>
          <a:ln>
            <a:noFill/>
          </a:ln>
        </p:spPr>
      </p:pic>
      <p:pic>
        <p:nvPicPr>
          <p:cNvPr id="147" name="Google Shape;147;p17"/>
          <p:cNvPicPr preferRelativeResize="0"/>
          <p:nvPr/>
        </p:nvPicPr>
        <p:blipFill rotWithShape="1">
          <a:blip r:embed="rId12">
            <a:alphaModFix/>
          </a:blip>
          <a:srcRect b="0" l="0" r="0" t="0"/>
          <a:stretch/>
        </p:blipFill>
        <p:spPr>
          <a:xfrm>
            <a:off x="2759555" y="2277649"/>
            <a:ext cx="3175397" cy="4572000"/>
          </a:xfrm>
          <a:prstGeom prst="rect">
            <a:avLst/>
          </a:prstGeom>
          <a:noFill/>
          <a:ln>
            <a:noFill/>
          </a:ln>
        </p:spPr>
      </p:pic>
      <p:pic>
        <p:nvPicPr>
          <p:cNvPr id="148" name="Google Shape;148;p17"/>
          <p:cNvPicPr preferRelativeResize="0"/>
          <p:nvPr/>
        </p:nvPicPr>
        <p:blipFill rotWithShape="1">
          <a:blip r:embed="rId13">
            <a:alphaModFix/>
          </a:blip>
          <a:srcRect b="0" l="0" r="0" t="0"/>
          <a:stretch/>
        </p:blipFill>
        <p:spPr>
          <a:xfrm>
            <a:off x="430839" y="2260279"/>
            <a:ext cx="4286250" cy="4572000"/>
          </a:xfrm>
          <a:prstGeom prst="rect">
            <a:avLst/>
          </a:prstGeom>
          <a:noFill/>
          <a:ln>
            <a:noFill/>
          </a:ln>
        </p:spPr>
      </p:pic>
      <p:pic>
        <p:nvPicPr>
          <p:cNvPr id="149" name="Google Shape;149;p17"/>
          <p:cNvPicPr preferRelativeResize="0"/>
          <p:nvPr/>
        </p:nvPicPr>
        <p:blipFill rotWithShape="1">
          <a:blip r:embed="rId14">
            <a:alphaModFix/>
          </a:blip>
          <a:srcRect b="0" l="0" r="0" t="0"/>
          <a:stretch/>
        </p:blipFill>
        <p:spPr>
          <a:xfrm>
            <a:off x="4884622" y="2254546"/>
            <a:ext cx="3228975" cy="4572000"/>
          </a:xfrm>
          <a:prstGeom prst="rect">
            <a:avLst/>
          </a:prstGeom>
          <a:noFill/>
          <a:ln>
            <a:noFill/>
          </a:ln>
        </p:spPr>
      </p:pic>
      <p:pic>
        <p:nvPicPr>
          <p:cNvPr id="150" name="Google Shape;150;p17"/>
          <p:cNvPicPr preferRelativeResize="0"/>
          <p:nvPr/>
        </p:nvPicPr>
        <p:blipFill rotWithShape="1">
          <a:blip r:embed="rId15">
            <a:alphaModFix/>
          </a:blip>
          <a:srcRect b="0" l="0" r="0" t="0"/>
          <a:stretch/>
        </p:blipFill>
        <p:spPr>
          <a:xfrm>
            <a:off x="14358786" y="2267109"/>
            <a:ext cx="3231369" cy="4572000"/>
          </a:xfrm>
          <a:prstGeom prst="rect">
            <a:avLst/>
          </a:prstGeom>
          <a:noFill/>
          <a:ln>
            <a:noFill/>
          </a:ln>
        </p:spPr>
      </p:pic>
      <p:grpSp>
        <p:nvGrpSpPr>
          <p:cNvPr id="151" name="Google Shape;151;p17"/>
          <p:cNvGrpSpPr/>
          <p:nvPr/>
        </p:nvGrpSpPr>
        <p:grpSpPr>
          <a:xfrm>
            <a:off x="3982349" y="2668458"/>
            <a:ext cx="10323303" cy="5020053"/>
            <a:chOff x="3371234" y="2668458"/>
            <a:chExt cx="10323303" cy="5020053"/>
          </a:xfrm>
        </p:grpSpPr>
        <p:pic>
          <p:nvPicPr>
            <p:cNvPr id="152" name="Google Shape;152;p17"/>
            <p:cNvPicPr preferRelativeResize="0"/>
            <p:nvPr/>
          </p:nvPicPr>
          <p:blipFill rotWithShape="1">
            <a:blip r:embed="rId16">
              <a:alphaModFix/>
            </a:blip>
            <a:srcRect b="0" l="0" r="0" t="0"/>
            <a:stretch/>
          </p:blipFill>
          <p:spPr>
            <a:xfrm>
              <a:off x="3371234" y="2668458"/>
              <a:ext cx="5020053" cy="5020053"/>
            </a:xfrm>
            <a:prstGeom prst="rect">
              <a:avLst/>
            </a:prstGeom>
            <a:noFill/>
            <a:ln>
              <a:noFill/>
            </a:ln>
          </p:spPr>
        </p:pic>
        <p:pic>
          <p:nvPicPr>
            <p:cNvPr id="153" name="Google Shape;153;p17"/>
            <p:cNvPicPr preferRelativeResize="0"/>
            <p:nvPr/>
          </p:nvPicPr>
          <p:blipFill rotWithShape="1">
            <a:blip r:embed="rId17">
              <a:alphaModFix/>
            </a:blip>
            <a:srcRect b="0" l="0" r="0" t="0"/>
            <a:stretch/>
          </p:blipFill>
          <p:spPr>
            <a:xfrm>
              <a:off x="8744454" y="2668458"/>
              <a:ext cx="4950083" cy="4950083"/>
            </a:xfrm>
            <a:prstGeom prst="rect">
              <a:avLst/>
            </a:prstGeom>
            <a:noFill/>
            <a:ln>
              <a:noFill/>
            </a:ln>
          </p:spPr>
        </p:pic>
      </p:gr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500"/>
                                        <p:tgtEl>
                                          <p:spTgt spid="144"/>
                                        </p:tgtEl>
                                      </p:cBhvr>
                                    </p:animEffect>
                                  </p:childTnLst>
                                </p:cTn>
                              </p:par>
                              <p:par>
                                <p:cTn fill="hold" nodeType="withEffect" presetClass="entr" presetID="10" presetSubtype="0">
                                  <p:stCondLst>
                                    <p:cond delay="100"/>
                                  </p:stCondLst>
                                  <p:childTnLst>
                                    <p:set>
                                      <p:cBhvr>
                                        <p:cTn dur="1" fill="hold">
                                          <p:stCondLst>
                                            <p:cond delay="0"/>
                                          </p:stCondLst>
                                        </p:cTn>
                                        <p:tgtEl>
                                          <p:spTgt spid="147"/>
                                        </p:tgtEl>
                                        <p:attrNameLst>
                                          <p:attrName>style.visibility</p:attrName>
                                        </p:attrNameLst>
                                      </p:cBhvr>
                                      <p:to>
                                        <p:strVal val="visible"/>
                                      </p:to>
                                    </p:set>
                                    <p:animEffect filter="fade" transition="in">
                                      <p:cBhvr>
                                        <p:cTn dur="500"/>
                                        <p:tgtEl>
                                          <p:spTgt spid="147"/>
                                        </p:tgtEl>
                                      </p:cBhvr>
                                    </p:animEffect>
                                  </p:childTnLst>
                                </p:cTn>
                              </p:par>
                              <p:par>
                                <p:cTn fill="hold" nodeType="withEffect" presetClass="entr" presetID="10" presetSubtype="0">
                                  <p:stCondLst>
                                    <p:cond delay="200"/>
                                  </p:stCondLst>
                                  <p:childTnLst>
                                    <p:set>
                                      <p:cBhvr>
                                        <p:cTn dur="1" fill="hold">
                                          <p:stCondLst>
                                            <p:cond delay="0"/>
                                          </p:stCondLst>
                                        </p:cTn>
                                        <p:tgtEl>
                                          <p:spTgt spid="143"/>
                                        </p:tgtEl>
                                        <p:attrNameLst>
                                          <p:attrName>style.visibility</p:attrName>
                                        </p:attrNameLst>
                                      </p:cBhvr>
                                      <p:to>
                                        <p:strVal val="visible"/>
                                      </p:to>
                                    </p:set>
                                    <p:animEffect filter="fade" transition="in">
                                      <p:cBhvr>
                                        <p:cTn dur="500"/>
                                        <p:tgtEl>
                                          <p:spTgt spid="143"/>
                                        </p:tgtEl>
                                      </p:cBhvr>
                                    </p:animEffect>
                                  </p:childTnLst>
                                </p:cTn>
                              </p:par>
                              <p:par>
                                <p:cTn fill="hold" nodeType="withEffect" presetClass="entr" presetID="10" presetSubtype="0">
                                  <p:stCondLst>
                                    <p:cond delay="300"/>
                                  </p:stCondLst>
                                  <p:childTnLst>
                                    <p:set>
                                      <p:cBhvr>
                                        <p:cTn dur="1" fill="hold">
                                          <p:stCondLst>
                                            <p:cond delay="0"/>
                                          </p:stCondLst>
                                        </p:cTn>
                                        <p:tgtEl>
                                          <p:spTgt spid="141"/>
                                        </p:tgtEl>
                                        <p:attrNameLst>
                                          <p:attrName>style.visibility</p:attrName>
                                        </p:attrNameLst>
                                      </p:cBhvr>
                                      <p:to>
                                        <p:strVal val="visible"/>
                                      </p:to>
                                    </p:set>
                                    <p:animEffect filter="fade" transition="in">
                                      <p:cBhvr>
                                        <p:cTn dur="500"/>
                                        <p:tgtEl>
                                          <p:spTgt spid="141"/>
                                        </p:tgtEl>
                                      </p:cBhvr>
                                    </p:animEffect>
                                  </p:childTnLst>
                                </p:cTn>
                              </p:par>
                              <p:par>
                                <p:cTn fill="hold" nodeType="withEffect" presetClass="entr" presetID="10" presetSubtype="0">
                                  <p:stCondLst>
                                    <p:cond delay="500"/>
                                  </p:stCondLst>
                                  <p:childTnLst>
                                    <p:set>
                                      <p:cBhvr>
                                        <p:cTn dur="1" fill="hold">
                                          <p:stCondLst>
                                            <p:cond delay="0"/>
                                          </p:stCondLst>
                                        </p:cTn>
                                        <p:tgtEl>
                                          <p:spTgt spid="139"/>
                                        </p:tgtEl>
                                        <p:attrNameLst>
                                          <p:attrName>style.visibility</p:attrName>
                                        </p:attrNameLst>
                                      </p:cBhvr>
                                      <p:to>
                                        <p:strVal val="visible"/>
                                      </p:to>
                                    </p:set>
                                    <p:animEffect filter="fade" transition="in">
                                      <p:cBhvr>
                                        <p:cTn dur="500"/>
                                        <p:tgtEl>
                                          <p:spTgt spid="139"/>
                                        </p:tgtEl>
                                      </p:cBhvr>
                                    </p:animEffect>
                                  </p:childTnLst>
                                </p:cTn>
                              </p:par>
                              <p:par>
                                <p:cTn fill="hold" nodeType="withEffect" presetClass="entr" presetID="10" presetSubtype="0">
                                  <p:stCondLst>
                                    <p:cond delay="700"/>
                                  </p:stCondLst>
                                  <p:childTnLst>
                                    <p:set>
                                      <p:cBhvr>
                                        <p:cTn dur="1" fill="hold">
                                          <p:stCondLst>
                                            <p:cond delay="0"/>
                                          </p:stCondLst>
                                        </p:cTn>
                                        <p:tgtEl>
                                          <p:spTgt spid="140"/>
                                        </p:tgtEl>
                                        <p:attrNameLst>
                                          <p:attrName>style.visibility</p:attrName>
                                        </p:attrNameLst>
                                      </p:cBhvr>
                                      <p:to>
                                        <p:strVal val="visible"/>
                                      </p:to>
                                    </p:set>
                                    <p:animEffect filter="fade" transition="in">
                                      <p:cBhvr>
                                        <p:cTn dur="500"/>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44"/>
                                        </p:tgtEl>
                                      </p:cBhvr>
                                    </p:animEffect>
                                    <p:set>
                                      <p:cBhvr>
                                        <p:cTn dur="1" fill="hold">
                                          <p:stCondLst>
                                            <p:cond delay="500"/>
                                          </p:stCondLst>
                                        </p:cTn>
                                        <p:tgtEl>
                                          <p:spTgt spid="144"/>
                                        </p:tgtEl>
                                        <p:attrNameLst>
                                          <p:attrName>style.visibility</p:attrName>
                                        </p:attrNameLst>
                                      </p:cBhvr>
                                      <p:to>
                                        <p:strVal val="hidden"/>
                                      </p:to>
                                    </p:set>
                                  </p:childTnLst>
                                </p:cTn>
                              </p:par>
                              <p:par>
                                <p:cTn fill="hold" nodeType="withEffect" presetClass="exit" presetID="10" presetSubtype="0">
                                  <p:stCondLst>
                                    <p:cond delay="100"/>
                                  </p:stCondLst>
                                  <p:childTnLst>
                                    <p:animEffect filter="fade" transition="out">
                                      <p:cBhvr>
                                        <p:cTn dur="500"/>
                                        <p:tgtEl>
                                          <p:spTgt spid="147"/>
                                        </p:tgtEl>
                                      </p:cBhvr>
                                    </p:animEffect>
                                    <p:set>
                                      <p:cBhvr>
                                        <p:cTn dur="1" fill="hold">
                                          <p:stCondLst>
                                            <p:cond delay="500"/>
                                          </p:stCondLst>
                                        </p:cTn>
                                        <p:tgtEl>
                                          <p:spTgt spid="147"/>
                                        </p:tgtEl>
                                        <p:attrNameLst>
                                          <p:attrName>style.visibility</p:attrName>
                                        </p:attrNameLst>
                                      </p:cBhvr>
                                      <p:to>
                                        <p:strVal val="hidden"/>
                                      </p:to>
                                    </p:set>
                                  </p:childTnLst>
                                </p:cTn>
                              </p:par>
                              <p:par>
                                <p:cTn fill="hold" nodeType="withEffect" presetClass="exit" presetID="10" presetSubtype="0">
                                  <p:stCondLst>
                                    <p:cond delay="300"/>
                                  </p:stCondLst>
                                  <p:childTnLst>
                                    <p:animEffect filter="fade" transition="out">
                                      <p:cBhvr>
                                        <p:cTn dur="500"/>
                                        <p:tgtEl>
                                          <p:spTgt spid="143"/>
                                        </p:tgtEl>
                                      </p:cBhvr>
                                    </p:animEffect>
                                    <p:set>
                                      <p:cBhvr>
                                        <p:cTn dur="1" fill="hold">
                                          <p:stCondLst>
                                            <p:cond delay="500"/>
                                          </p:stCondLst>
                                        </p:cTn>
                                        <p:tgtEl>
                                          <p:spTgt spid="143"/>
                                        </p:tgtEl>
                                        <p:attrNameLst>
                                          <p:attrName>style.visibility</p:attrName>
                                        </p:attrNameLst>
                                      </p:cBhvr>
                                      <p:to>
                                        <p:strVal val="hidden"/>
                                      </p:to>
                                    </p:set>
                                  </p:childTnLst>
                                </p:cTn>
                              </p:par>
                              <p:par>
                                <p:cTn fill="hold" nodeType="withEffect" presetClass="exit" presetID="10" presetSubtype="0">
                                  <p:stCondLst>
                                    <p:cond delay="500"/>
                                  </p:stCondLst>
                                  <p:childTnLst>
                                    <p:animEffect filter="fade" transition="out">
                                      <p:cBhvr>
                                        <p:cTn dur="500"/>
                                        <p:tgtEl>
                                          <p:spTgt spid="141"/>
                                        </p:tgtEl>
                                      </p:cBhvr>
                                    </p:animEffect>
                                    <p:set>
                                      <p:cBhvr>
                                        <p:cTn dur="1" fill="hold">
                                          <p:stCondLst>
                                            <p:cond delay="500"/>
                                          </p:stCondLst>
                                        </p:cTn>
                                        <p:tgtEl>
                                          <p:spTgt spid="141"/>
                                        </p:tgtEl>
                                        <p:attrNameLst>
                                          <p:attrName>style.visibility</p:attrName>
                                        </p:attrNameLst>
                                      </p:cBhvr>
                                      <p:to>
                                        <p:strVal val="hidden"/>
                                      </p:to>
                                    </p:set>
                                  </p:childTnLst>
                                </p:cTn>
                              </p:par>
                              <p:par>
                                <p:cTn fill="hold" nodeType="withEffect" presetClass="exit" presetID="10" presetSubtype="0">
                                  <p:stCondLst>
                                    <p:cond delay="700"/>
                                  </p:stCondLst>
                                  <p:childTnLst>
                                    <p:animEffect filter="fade" transition="out">
                                      <p:cBhvr>
                                        <p:cTn dur="500"/>
                                        <p:tgtEl>
                                          <p:spTgt spid="139"/>
                                        </p:tgtEl>
                                      </p:cBhvr>
                                    </p:animEffect>
                                    <p:set>
                                      <p:cBhvr>
                                        <p:cTn dur="1" fill="hold">
                                          <p:stCondLst>
                                            <p:cond delay="500"/>
                                          </p:stCondLst>
                                        </p:cTn>
                                        <p:tgtEl>
                                          <p:spTgt spid="139"/>
                                        </p:tgtEl>
                                        <p:attrNameLst>
                                          <p:attrName>style.visibility</p:attrName>
                                        </p:attrNameLst>
                                      </p:cBhvr>
                                      <p:to>
                                        <p:strVal val="hidden"/>
                                      </p:to>
                                    </p:set>
                                  </p:childTnLst>
                                </p:cTn>
                              </p:par>
                              <p:par>
                                <p:cTn fill="hold" nodeType="withEffect" presetClass="exit" presetID="10" presetSubtype="0">
                                  <p:stCondLst>
                                    <p:cond delay="900"/>
                                  </p:stCondLst>
                                  <p:childTnLst>
                                    <p:animEffect filter="fade" transition="out">
                                      <p:cBhvr>
                                        <p:cTn dur="500"/>
                                        <p:tgtEl>
                                          <p:spTgt spid="140"/>
                                        </p:tgtEl>
                                      </p:cBhvr>
                                    </p:animEffect>
                                    <p:set>
                                      <p:cBhvr>
                                        <p:cTn dur="1" fill="hold">
                                          <p:stCondLst>
                                            <p:cond delay="500"/>
                                          </p:stCondLst>
                                        </p:cTn>
                                        <p:tgtEl>
                                          <p:spTgt spid="140"/>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500"/>
                                        <p:tgtEl>
                                          <p:spTgt spid="148"/>
                                        </p:tgtEl>
                                      </p:cBhvr>
                                    </p:animEffect>
                                  </p:childTnLst>
                                </p:cTn>
                              </p:par>
                              <p:par>
                                <p:cTn fill="hold" nodeType="withEffect" presetClass="entr" presetID="10" presetSubtype="0">
                                  <p:stCondLst>
                                    <p:cond delay="200"/>
                                  </p:stCondLst>
                                  <p:childTnLst>
                                    <p:set>
                                      <p:cBhvr>
                                        <p:cTn dur="1" fill="hold">
                                          <p:stCondLst>
                                            <p:cond delay="0"/>
                                          </p:stCondLst>
                                        </p:cTn>
                                        <p:tgtEl>
                                          <p:spTgt spid="149"/>
                                        </p:tgtEl>
                                        <p:attrNameLst>
                                          <p:attrName>style.visibility</p:attrName>
                                        </p:attrNameLst>
                                      </p:cBhvr>
                                      <p:to>
                                        <p:strVal val="visible"/>
                                      </p:to>
                                    </p:set>
                                    <p:animEffect filter="fade" transition="in">
                                      <p:cBhvr>
                                        <p:cTn dur="500"/>
                                        <p:tgtEl>
                                          <p:spTgt spid="149"/>
                                        </p:tgtEl>
                                      </p:cBhvr>
                                    </p:animEffect>
                                  </p:childTnLst>
                                </p:cTn>
                              </p:par>
                              <p:par>
                                <p:cTn fill="hold" nodeType="withEffect" presetClass="entr" presetID="10" presetSubtype="0">
                                  <p:stCondLst>
                                    <p:cond delay="400"/>
                                  </p:stCondLst>
                                  <p:childTnLst>
                                    <p:set>
                                      <p:cBhvr>
                                        <p:cTn dur="1" fill="hold">
                                          <p:stCondLst>
                                            <p:cond delay="0"/>
                                          </p:stCondLst>
                                        </p:cTn>
                                        <p:tgtEl>
                                          <p:spTgt spid="146"/>
                                        </p:tgtEl>
                                        <p:attrNameLst>
                                          <p:attrName>style.visibility</p:attrName>
                                        </p:attrNameLst>
                                      </p:cBhvr>
                                      <p:to>
                                        <p:strVal val="visible"/>
                                      </p:to>
                                    </p:set>
                                    <p:animEffect filter="fade" transition="in">
                                      <p:cBhvr>
                                        <p:cTn dur="500"/>
                                        <p:tgtEl>
                                          <p:spTgt spid="146"/>
                                        </p:tgtEl>
                                      </p:cBhvr>
                                    </p:animEffect>
                                  </p:childTnLst>
                                </p:cTn>
                              </p:par>
                              <p:par>
                                <p:cTn fill="hold" nodeType="withEffect" presetClass="entr" presetID="10" presetSubtype="0">
                                  <p:stCondLst>
                                    <p:cond delay="500"/>
                                  </p:stCondLst>
                                  <p:childTnLst>
                                    <p:set>
                                      <p:cBhvr>
                                        <p:cTn dur="1" fill="hold">
                                          <p:stCondLst>
                                            <p:cond delay="0"/>
                                          </p:stCondLst>
                                        </p:cTn>
                                        <p:tgtEl>
                                          <p:spTgt spid="142"/>
                                        </p:tgtEl>
                                        <p:attrNameLst>
                                          <p:attrName>style.visibility</p:attrName>
                                        </p:attrNameLst>
                                      </p:cBhvr>
                                      <p:to>
                                        <p:strVal val="visible"/>
                                      </p:to>
                                    </p:set>
                                    <p:animEffect filter="fade" transition="in">
                                      <p:cBhvr>
                                        <p:cTn dur="500"/>
                                        <p:tgtEl>
                                          <p:spTgt spid="142"/>
                                        </p:tgtEl>
                                      </p:cBhvr>
                                    </p:animEffect>
                                  </p:childTnLst>
                                </p:cTn>
                              </p:par>
                              <p:par>
                                <p:cTn fill="hold" nodeType="withEffect" presetClass="entr" presetID="10" presetSubtype="0">
                                  <p:stCondLst>
                                    <p:cond delay="600"/>
                                  </p:stCondLst>
                                  <p:childTnLst>
                                    <p:set>
                                      <p:cBhvr>
                                        <p:cTn dur="1" fill="hold">
                                          <p:stCondLst>
                                            <p:cond delay="0"/>
                                          </p:stCondLst>
                                        </p:cTn>
                                        <p:tgtEl>
                                          <p:spTgt spid="150"/>
                                        </p:tgtEl>
                                        <p:attrNameLst>
                                          <p:attrName>style.visibility</p:attrName>
                                        </p:attrNameLst>
                                      </p:cBhvr>
                                      <p:to>
                                        <p:strVal val="visible"/>
                                      </p:to>
                                    </p:set>
                                    <p:animEffect filter="fade" transition="in">
                                      <p:cBhvr>
                                        <p:cTn dur="500"/>
                                        <p:tgtEl>
                                          <p:spTgt spid="150"/>
                                        </p:tgtEl>
                                      </p:cBhvr>
                                    </p:animEffect>
                                  </p:childTnLst>
                                </p:cTn>
                              </p:par>
                              <p:par>
                                <p:cTn fill="hold" nodeType="withEffect" presetClass="entr" presetID="10" presetSubtype="0">
                                  <p:stCondLst>
                                    <p:cond delay="700"/>
                                  </p:stCondLst>
                                  <p:childTnLst>
                                    <p:set>
                                      <p:cBhvr>
                                        <p:cTn dur="1" fill="hold">
                                          <p:stCondLst>
                                            <p:cond delay="0"/>
                                          </p:stCondLst>
                                        </p:cTn>
                                        <p:tgtEl>
                                          <p:spTgt spid="145"/>
                                        </p:tgtEl>
                                        <p:attrNameLst>
                                          <p:attrName>style.visibility</p:attrName>
                                        </p:attrNameLst>
                                      </p:cBhvr>
                                      <p:to>
                                        <p:strVal val="visible"/>
                                      </p:to>
                                    </p:set>
                                    <p:animEffect filter="fade" transition="in">
                                      <p:cBhvr>
                                        <p:cTn dur="500"/>
                                        <p:tgtEl>
                                          <p:spTgt spid="1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48"/>
                                        </p:tgtEl>
                                      </p:cBhvr>
                                    </p:animEffect>
                                    <p:set>
                                      <p:cBhvr>
                                        <p:cTn dur="1" fill="hold">
                                          <p:stCondLst>
                                            <p:cond delay="500"/>
                                          </p:stCondLst>
                                        </p:cTn>
                                        <p:tgtEl>
                                          <p:spTgt spid="148"/>
                                        </p:tgtEl>
                                        <p:attrNameLst>
                                          <p:attrName>style.visibility</p:attrName>
                                        </p:attrNameLst>
                                      </p:cBhvr>
                                      <p:to>
                                        <p:strVal val="hidden"/>
                                      </p:to>
                                    </p:set>
                                  </p:childTnLst>
                                </p:cTn>
                              </p:par>
                              <p:par>
                                <p:cTn fill="hold" nodeType="withEffect" presetClass="exit" presetID="10" presetSubtype="0">
                                  <p:stCondLst>
                                    <p:cond delay="200"/>
                                  </p:stCondLst>
                                  <p:childTnLst>
                                    <p:animEffect filter="fade" transition="out">
                                      <p:cBhvr>
                                        <p:cTn dur="500"/>
                                        <p:tgtEl>
                                          <p:spTgt spid="149"/>
                                        </p:tgtEl>
                                      </p:cBhvr>
                                    </p:animEffect>
                                    <p:set>
                                      <p:cBhvr>
                                        <p:cTn dur="1" fill="hold">
                                          <p:stCondLst>
                                            <p:cond delay="500"/>
                                          </p:stCondLst>
                                        </p:cTn>
                                        <p:tgtEl>
                                          <p:spTgt spid="149"/>
                                        </p:tgtEl>
                                        <p:attrNameLst>
                                          <p:attrName>style.visibility</p:attrName>
                                        </p:attrNameLst>
                                      </p:cBhvr>
                                      <p:to>
                                        <p:strVal val="hidden"/>
                                      </p:to>
                                    </p:set>
                                  </p:childTnLst>
                                </p:cTn>
                              </p:par>
                              <p:par>
                                <p:cTn fill="hold" nodeType="withEffect" presetClass="exit" presetID="10" presetSubtype="0">
                                  <p:stCondLst>
                                    <p:cond delay="400"/>
                                  </p:stCondLst>
                                  <p:childTnLst>
                                    <p:animEffect filter="fade" transition="out">
                                      <p:cBhvr>
                                        <p:cTn dur="500"/>
                                        <p:tgtEl>
                                          <p:spTgt spid="146"/>
                                        </p:tgtEl>
                                      </p:cBhvr>
                                    </p:animEffect>
                                    <p:set>
                                      <p:cBhvr>
                                        <p:cTn dur="1" fill="hold">
                                          <p:stCondLst>
                                            <p:cond delay="500"/>
                                          </p:stCondLst>
                                        </p:cTn>
                                        <p:tgtEl>
                                          <p:spTgt spid="146"/>
                                        </p:tgtEl>
                                        <p:attrNameLst>
                                          <p:attrName>style.visibility</p:attrName>
                                        </p:attrNameLst>
                                      </p:cBhvr>
                                      <p:to>
                                        <p:strVal val="hidden"/>
                                      </p:to>
                                    </p:set>
                                  </p:childTnLst>
                                </p:cTn>
                              </p:par>
                              <p:par>
                                <p:cTn fill="hold" nodeType="withEffect" presetClass="exit" presetID="10" presetSubtype="0">
                                  <p:stCondLst>
                                    <p:cond delay="600"/>
                                  </p:stCondLst>
                                  <p:childTnLst>
                                    <p:animEffect filter="fade" transition="out">
                                      <p:cBhvr>
                                        <p:cTn dur="500"/>
                                        <p:tgtEl>
                                          <p:spTgt spid="142"/>
                                        </p:tgtEl>
                                      </p:cBhvr>
                                    </p:animEffect>
                                    <p:set>
                                      <p:cBhvr>
                                        <p:cTn dur="1" fill="hold">
                                          <p:stCondLst>
                                            <p:cond delay="500"/>
                                          </p:stCondLst>
                                        </p:cTn>
                                        <p:tgtEl>
                                          <p:spTgt spid="142"/>
                                        </p:tgtEl>
                                        <p:attrNameLst>
                                          <p:attrName>style.visibility</p:attrName>
                                        </p:attrNameLst>
                                      </p:cBhvr>
                                      <p:to>
                                        <p:strVal val="hidden"/>
                                      </p:to>
                                    </p:set>
                                  </p:childTnLst>
                                </p:cTn>
                              </p:par>
                              <p:par>
                                <p:cTn fill="hold" nodeType="withEffect" presetClass="exit" presetID="10" presetSubtype="0">
                                  <p:stCondLst>
                                    <p:cond delay="800"/>
                                  </p:stCondLst>
                                  <p:childTnLst>
                                    <p:animEffect filter="fade" transition="out">
                                      <p:cBhvr>
                                        <p:cTn dur="500"/>
                                        <p:tgtEl>
                                          <p:spTgt spid="150"/>
                                        </p:tgtEl>
                                      </p:cBhvr>
                                    </p:animEffect>
                                    <p:set>
                                      <p:cBhvr>
                                        <p:cTn dur="1" fill="hold">
                                          <p:stCondLst>
                                            <p:cond delay="500"/>
                                          </p:stCondLst>
                                        </p:cTn>
                                        <p:tgtEl>
                                          <p:spTgt spid="150"/>
                                        </p:tgtEl>
                                        <p:attrNameLst>
                                          <p:attrName>style.visibility</p:attrName>
                                        </p:attrNameLst>
                                      </p:cBhvr>
                                      <p:to>
                                        <p:strVal val="hidden"/>
                                      </p:to>
                                    </p:set>
                                  </p:childTnLst>
                                </p:cTn>
                              </p:par>
                              <p:par>
                                <p:cTn fill="hold" nodeType="withEffect" presetClass="exit" presetID="10" presetSubtype="0">
                                  <p:stCondLst>
                                    <p:cond delay="1000"/>
                                  </p:stCondLst>
                                  <p:childTnLst>
                                    <p:animEffect filter="fade" transition="out">
                                      <p:cBhvr>
                                        <p:cTn dur="500"/>
                                        <p:tgtEl>
                                          <p:spTgt spid="145"/>
                                        </p:tgtEl>
                                      </p:cBhvr>
                                    </p:animEffect>
                                    <p:set>
                                      <p:cBhvr>
                                        <p:cTn dur="1" fill="hold">
                                          <p:stCondLst>
                                            <p:cond delay="500"/>
                                          </p:stCondLst>
                                        </p:cTn>
                                        <p:tgtEl>
                                          <p:spTgt spid="14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500"/>
                                        <p:tgtEl>
                                          <p:spTgt spid="1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18"/>
          <p:cNvPicPr preferRelativeResize="0"/>
          <p:nvPr/>
        </p:nvPicPr>
        <p:blipFill rotWithShape="1">
          <a:blip r:embed="rId3">
            <a:alphaModFix/>
          </a:blip>
          <a:srcRect b="0" l="0" r="0" t="0"/>
          <a:stretch/>
        </p:blipFill>
        <p:spPr>
          <a:xfrm>
            <a:off x="16509720" y="218388"/>
            <a:ext cx="1593571" cy="1572323"/>
          </a:xfrm>
          <a:prstGeom prst="rect">
            <a:avLst/>
          </a:prstGeom>
          <a:noFill/>
          <a:ln>
            <a:noFill/>
          </a:ln>
        </p:spPr>
      </p:pic>
      <p:pic>
        <p:nvPicPr>
          <p:cNvPr id="160" name="Google Shape;160;p18"/>
          <p:cNvPicPr preferRelativeResize="0"/>
          <p:nvPr/>
        </p:nvPicPr>
        <p:blipFill rotWithShape="1">
          <a:blip r:embed="rId4">
            <a:alphaModFix/>
          </a:blip>
          <a:srcRect b="0" l="0" r="0" t="0"/>
          <a:stretch/>
        </p:blipFill>
        <p:spPr>
          <a:xfrm flipH="1">
            <a:off x="10002350" y="2305518"/>
            <a:ext cx="2076668" cy="1276207"/>
          </a:xfrm>
          <a:prstGeom prst="rect">
            <a:avLst/>
          </a:prstGeom>
          <a:noFill/>
          <a:ln>
            <a:noFill/>
          </a:ln>
        </p:spPr>
      </p:pic>
      <p:pic>
        <p:nvPicPr>
          <p:cNvPr id="161" name="Google Shape;161;p18"/>
          <p:cNvPicPr preferRelativeResize="0"/>
          <p:nvPr/>
        </p:nvPicPr>
        <p:blipFill rotWithShape="1">
          <a:blip r:embed="rId5">
            <a:alphaModFix/>
          </a:blip>
          <a:srcRect b="0" l="0" r="0" t="0"/>
          <a:stretch/>
        </p:blipFill>
        <p:spPr>
          <a:xfrm>
            <a:off x="12155737" y="-647700"/>
            <a:ext cx="3837986" cy="4114800"/>
          </a:xfrm>
          <a:prstGeom prst="rect">
            <a:avLst/>
          </a:prstGeom>
          <a:noFill/>
          <a:ln>
            <a:noFill/>
          </a:ln>
        </p:spPr>
      </p:pic>
      <p:sp>
        <p:nvSpPr>
          <p:cNvPr id="162" name="Google Shape;162;p18"/>
          <p:cNvSpPr txBox="1"/>
          <p:nvPr/>
        </p:nvSpPr>
        <p:spPr>
          <a:xfrm>
            <a:off x="6132263" y="4427674"/>
            <a:ext cx="6023474" cy="98680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6400" u="none" cap="none" strike="noStrike">
                <a:solidFill>
                  <a:srgbClr val="2B4B82"/>
                </a:solidFill>
                <a:latin typeface="Josefin Sans"/>
                <a:ea typeface="Josefin Sans"/>
                <a:cs typeface="Josefin Sans"/>
                <a:sym typeface="Josefin Sans"/>
              </a:rPr>
              <a:t>PROBLEM?!</a:t>
            </a:r>
            <a:endParaRPr/>
          </a:p>
        </p:txBody>
      </p:sp>
      <p:sp>
        <p:nvSpPr>
          <p:cNvPr id="163" name="Google Shape;163;p18"/>
          <p:cNvSpPr txBox="1"/>
          <p:nvPr/>
        </p:nvSpPr>
        <p:spPr>
          <a:xfrm>
            <a:off x="1295400" y="5881652"/>
            <a:ext cx="7558299" cy="2961708"/>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6400" u="none" cap="none" strike="noStrike">
                <a:solidFill>
                  <a:srgbClr val="2B4B82"/>
                </a:solidFill>
                <a:latin typeface="Josefin Sans"/>
                <a:ea typeface="Josefin Sans"/>
                <a:cs typeface="Josefin Sans"/>
                <a:sym typeface="Josefin Sans"/>
              </a:rPr>
              <a:t>Operasional CSE kurang efisien dan efektif</a:t>
            </a:r>
            <a:endParaRPr b="1" i="0" sz="6400" u="none" cap="none" strike="noStrike">
              <a:solidFill>
                <a:srgbClr val="2B4B82"/>
              </a:solidFill>
              <a:latin typeface="Josefin Sans"/>
              <a:ea typeface="Josefin Sans"/>
              <a:cs typeface="Josefin Sans"/>
              <a:sym typeface="Josefin Sans"/>
            </a:endParaRPr>
          </a:p>
        </p:txBody>
      </p:sp>
      <p:pic>
        <p:nvPicPr>
          <p:cNvPr id="164" name="Google Shape;164;p18"/>
          <p:cNvPicPr preferRelativeResize="0"/>
          <p:nvPr/>
        </p:nvPicPr>
        <p:blipFill rotWithShape="1">
          <a:blip r:embed="rId6">
            <a:alphaModFix/>
          </a:blip>
          <a:srcRect b="0" l="0" r="0" t="0"/>
          <a:stretch/>
        </p:blipFill>
        <p:spPr>
          <a:xfrm>
            <a:off x="0" y="951510"/>
            <a:ext cx="4597438" cy="2842053"/>
          </a:xfrm>
          <a:prstGeom prst="rect">
            <a:avLst/>
          </a:prstGeom>
          <a:noFill/>
          <a:ln>
            <a:noFill/>
          </a:ln>
        </p:spPr>
      </p:pic>
      <p:pic>
        <p:nvPicPr>
          <p:cNvPr id="165" name="Google Shape;165;p18"/>
          <p:cNvPicPr preferRelativeResize="0"/>
          <p:nvPr/>
        </p:nvPicPr>
        <p:blipFill rotWithShape="1">
          <a:blip r:embed="rId7">
            <a:alphaModFix/>
          </a:blip>
          <a:srcRect b="0" l="0" r="0" t="0"/>
          <a:stretch/>
        </p:blipFill>
        <p:spPr>
          <a:xfrm>
            <a:off x="4267200" y="-1866900"/>
            <a:ext cx="5357753" cy="5591583"/>
          </a:xfrm>
          <a:prstGeom prst="rect">
            <a:avLst/>
          </a:prstGeom>
          <a:noFill/>
          <a:ln>
            <a:noFill/>
          </a:ln>
        </p:spPr>
      </p:pic>
      <p:sp>
        <p:nvSpPr>
          <p:cNvPr id="166" name="Google Shape;166;p18"/>
          <p:cNvSpPr txBox="1"/>
          <p:nvPr/>
        </p:nvSpPr>
        <p:spPr>
          <a:xfrm>
            <a:off x="10959541" y="5881652"/>
            <a:ext cx="7162800" cy="986809"/>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6400" u="none" cap="none" strike="noStrike">
                <a:solidFill>
                  <a:srgbClr val="2B4B82"/>
                </a:solidFill>
                <a:latin typeface="Josefin Sans"/>
                <a:ea typeface="Josefin Sans"/>
                <a:cs typeface="Josefin Sans"/>
                <a:sym typeface="Josefin Sans"/>
              </a:rPr>
              <a:t>Go digital force</a:t>
            </a:r>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500"/>
                                  </p:stCondLst>
                                  <p:childTnLst>
                                    <p:set>
                                      <p:cBhvr>
                                        <p:cTn dur="1" fill="hold">
                                          <p:stCondLst>
                                            <p:cond delay="0"/>
                                          </p:stCondLst>
                                        </p:cTn>
                                        <p:tgtEl>
                                          <p:spTgt spid="160"/>
                                        </p:tgtEl>
                                        <p:attrNameLst>
                                          <p:attrName>style.visibility</p:attrName>
                                        </p:attrNameLst>
                                      </p:cBhvr>
                                      <p:to>
                                        <p:strVal val="visible"/>
                                      </p:to>
                                    </p:set>
                                    <p:anim calcmode="lin" valueType="num">
                                      <p:cBhvr additive="base">
                                        <p:cTn dur="500"/>
                                        <p:tgtEl>
                                          <p:spTgt spid="16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800"/>
                                  </p:stCondLst>
                                  <p:childTnLst>
                                    <p:set>
                                      <p:cBhvr>
                                        <p:cTn dur="1" fill="hold">
                                          <p:stCondLst>
                                            <p:cond delay="0"/>
                                          </p:stCondLst>
                                        </p:cTn>
                                        <p:tgtEl>
                                          <p:spTgt spid="161"/>
                                        </p:tgtEl>
                                        <p:attrNameLst>
                                          <p:attrName>style.visibility</p:attrName>
                                        </p:attrNameLst>
                                      </p:cBhvr>
                                      <p:to>
                                        <p:strVal val="visible"/>
                                      </p:to>
                                    </p:set>
                                    <p:anim calcmode="lin" valueType="num">
                                      <p:cBhvr additive="base">
                                        <p:cTn dur="500"/>
                                        <p:tgtEl>
                                          <p:spTgt spid="161"/>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164"/>
                                        </p:tgtEl>
                                        <p:attrNameLst>
                                          <p:attrName>style.visibility</p:attrName>
                                        </p:attrNameLst>
                                      </p:cBhvr>
                                      <p:to>
                                        <p:strVal val="visible"/>
                                      </p:to>
                                    </p:set>
                                    <p:anim calcmode="lin" valueType="num">
                                      <p:cBhvr additive="base">
                                        <p:cTn dur="500"/>
                                        <p:tgtEl>
                                          <p:spTgt spid="16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00"/>
                                  </p:stCondLst>
                                  <p:childTnLst>
                                    <p:set>
                                      <p:cBhvr>
                                        <p:cTn dur="1" fill="hold">
                                          <p:stCondLst>
                                            <p:cond delay="0"/>
                                          </p:stCondLst>
                                        </p:cTn>
                                        <p:tgtEl>
                                          <p:spTgt spid="165"/>
                                        </p:tgtEl>
                                        <p:attrNameLst>
                                          <p:attrName>style.visibility</p:attrName>
                                        </p:attrNameLst>
                                      </p:cBhvr>
                                      <p:to>
                                        <p:strVal val="visible"/>
                                      </p:to>
                                    </p:set>
                                    <p:anim calcmode="lin" valueType="num">
                                      <p:cBhvr additive="base">
                                        <p:cTn dur="500"/>
                                        <p:tgtEl>
                                          <p:spTgt spid="16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200"/>
                                  </p:stCondLst>
                                  <p:childTnLst>
                                    <p:set>
                                      <p:cBhvr>
                                        <p:cTn dur="1" fill="hold">
                                          <p:stCondLst>
                                            <p:cond delay="0"/>
                                          </p:stCondLst>
                                        </p:cTn>
                                        <p:tgtEl>
                                          <p:spTgt spid="162"/>
                                        </p:tgtEl>
                                        <p:attrNameLst>
                                          <p:attrName>style.visibility</p:attrName>
                                        </p:attrNameLst>
                                      </p:cBhvr>
                                      <p:to>
                                        <p:strVal val="visible"/>
                                      </p:to>
                                    </p:set>
                                    <p:anim calcmode="lin" valueType="num">
                                      <p:cBhvr additive="base">
                                        <p:cTn dur="500"/>
                                        <p:tgtEl>
                                          <p:spTgt spid="16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63"/>
                                        </p:tgtEl>
                                        <p:attrNameLst>
                                          <p:attrName>style.visibility</p:attrName>
                                        </p:attrNameLst>
                                      </p:cBhvr>
                                      <p:to>
                                        <p:strVal val="visible"/>
                                      </p:to>
                                    </p:set>
                                    <p:anim calcmode="lin" valueType="num">
                                      <p:cBhvr additive="base">
                                        <p:cTn dur="500"/>
                                        <p:tgtEl>
                                          <p:spTgt spid="16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66"/>
                                        </p:tgtEl>
                                        <p:attrNameLst>
                                          <p:attrName>style.visibility</p:attrName>
                                        </p:attrNameLst>
                                      </p:cBhvr>
                                      <p:to>
                                        <p:strVal val="visible"/>
                                      </p:to>
                                    </p:set>
                                    <p:anim calcmode="lin" valueType="num">
                                      <p:cBhvr additive="base">
                                        <p:cTn dur="500"/>
                                        <p:tgtEl>
                                          <p:spTgt spid="16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4DDDE"/>
        </a:solidFill>
      </p:bgPr>
    </p:bg>
    <p:spTree>
      <p:nvGrpSpPr>
        <p:cNvPr id="170" name="Shape 170"/>
        <p:cNvGrpSpPr/>
        <p:nvPr/>
      </p:nvGrpSpPr>
      <p:grpSpPr>
        <a:xfrm>
          <a:off x="0" y="0"/>
          <a:ext cx="0" cy="0"/>
          <a:chOff x="0" y="0"/>
          <a:chExt cx="0" cy="0"/>
        </a:xfrm>
      </p:grpSpPr>
      <p:pic>
        <p:nvPicPr>
          <p:cNvPr id="171" name="Google Shape;171;p19"/>
          <p:cNvPicPr preferRelativeResize="0"/>
          <p:nvPr/>
        </p:nvPicPr>
        <p:blipFill rotWithShape="1">
          <a:blip r:embed="rId3">
            <a:alphaModFix/>
          </a:blip>
          <a:srcRect b="0" l="0" r="0" t="0"/>
          <a:stretch/>
        </p:blipFill>
        <p:spPr>
          <a:xfrm>
            <a:off x="16509720" y="218388"/>
            <a:ext cx="1593571" cy="1572323"/>
          </a:xfrm>
          <a:prstGeom prst="rect">
            <a:avLst/>
          </a:prstGeom>
          <a:noFill/>
          <a:ln>
            <a:noFill/>
          </a:ln>
        </p:spPr>
      </p:pic>
      <p:sp>
        <p:nvSpPr>
          <p:cNvPr id="172" name="Google Shape;172;p19"/>
          <p:cNvSpPr txBox="1"/>
          <p:nvPr/>
        </p:nvSpPr>
        <p:spPr>
          <a:xfrm>
            <a:off x="7162800" y="334538"/>
            <a:ext cx="7312205" cy="986809"/>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6400" u="none" cap="none" strike="noStrike">
                <a:solidFill>
                  <a:srgbClr val="2B4B82"/>
                </a:solidFill>
                <a:latin typeface="Josefin Sans"/>
                <a:ea typeface="Josefin Sans"/>
                <a:cs typeface="Josefin Sans"/>
                <a:sym typeface="Josefin Sans"/>
              </a:rPr>
              <a:t>Kok iso?</a:t>
            </a:r>
            <a:endParaRPr/>
          </a:p>
        </p:txBody>
      </p:sp>
      <p:sp>
        <p:nvSpPr>
          <p:cNvPr id="173" name="Google Shape;173;p19"/>
          <p:cNvSpPr txBox="1"/>
          <p:nvPr/>
        </p:nvSpPr>
        <p:spPr>
          <a:xfrm>
            <a:off x="1328745" y="2020882"/>
            <a:ext cx="7312205" cy="432811"/>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0" i="0" lang="en-US" sz="2499" u="none" cap="none" strike="noStrike">
                <a:solidFill>
                  <a:srgbClr val="2B4B82"/>
                </a:solidFill>
                <a:latin typeface="Josefin Sans"/>
                <a:ea typeface="Josefin Sans"/>
                <a:cs typeface="Josefin Sans"/>
                <a:sym typeface="Josefin Sans"/>
              </a:rPr>
              <a:t>TEMPAT PEMASARAN</a:t>
            </a:r>
            <a:endParaRPr/>
          </a:p>
        </p:txBody>
      </p:sp>
      <p:sp>
        <p:nvSpPr>
          <p:cNvPr id="174" name="Google Shape;174;p19"/>
          <p:cNvSpPr txBox="1"/>
          <p:nvPr/>
        </p:nvSpPr>
        <p:spPr>
          <a:xfrm>
            <a:off x="5032195" y="3909898"/>
            <a:ext cx="7312205" cy="419346"/>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2B4B82"/>
                </a:solidFill>
                <a:latin typeface="Josefin Sans"/>
                <a:ea typeface="Josefin Sans"/>
                <a:cs typeface="Josefin Sans"/>
                <a:sym typeface="Josefin Sans"/>
              </a:rPr>
              <a:t>Instagram @cse_unika</a:t>
            </a:r>
            <a:endParaRPr/>
          </a:p>
        </p:txBody>
      </p:sp>
      <p:sp>
        <p:nvSpPr>
          <p:cNvPr id="175" name="Google Shape;175;p19"/>
          <p:cNvSpPr txBox="1"/>
          <p:nvPr/>
        </p:nvSpPr>
        <p:spPr>
          <a:xfrm>
            <a:off x="5032195" y="2680855"/>
            <a:ext cx="7312205" cy="419346"/>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2B4B82"/>
                </a:solidFill>
                <a:latin typeface="Josefin Sans"/>
                <a:ea typeface="Josefin Sans"/>
                <a:cs typeface="Josefin Sans"/>
                <a:sym typeface="Josefin Sans"/>
              </a:rPr>
              <a:t>Selasar Gedung TA </a:t>
            </a:r>
            <a:endParaRPr/>
          </a:p>
        </p:txBody>
      </p:sp>
      <p:sp>
        <p:nvSpPr>
          <p:cNvPr id="176" name="Google Shape;176;p19"/>
          <p:cNvSpPr txBox="1"/>
          <p:nvPr/>
        </p:nvSpPr>
        <p:spPr>
          <a:xfrm>
            <a:off x="5032195" y="3327363"/>
            <a:ext cx="7312205" cy="419346"/>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2B4B82"/>
                </a:solidFill>
                <a:latin typeface="Josefin Sans"/>
                <a:ea typeface="Josefin Sans"/>
                <a:cs typeface="Josefin Sans"/>
                <a:sym typeface="Josefin Sans"/>
              </a:rPr>
              <a:t>Toko Ole-ole</a:t>
            </a:r>
            <a:endParaRPr/>
          </a:p>
        </p:txBody>
      </p:sp>
      <p:pic>
        <p:nvPicPr>
          <p:cNvPr id="177" name="Google Shape;177;p19"/>
          <p:cNvPicPr preferRelativeResize="0"/>
          <p:nvPr/>
        </p:nvPicPr>
        <p:blipFill rotWithShape="1">
          <a:blip r:embed="rId4">
            <a:alphaModFix/>
          </a:blip>
          <a:srcRect b="0" l="0" r="0" t="0"/>
          <a:stretch/>
        </p:blipFill>
        <p:spPr>
          <a:xfrm>
            <a:off x="1366845" y="2812794"/>
            <a:ext cx="3176506" cy="2379313"/>
          </a:xfrm>
          <a:prstGeom prst="rect">
            <a:avLst/>
          </a:prstGeom>
          <a:noFill/>
          <a:ln>
            <a:noFill/>
          </a:ln>
        </p:spPr>
      </p:pic>
      <p:pic>
        <p:nvPicPr>
          <p:cNvPr id="178" name="Google Shape;178;p19"/>
          <p:cNvPicPr preferRelativeResize="0"/>
          <p:nvPr/>
        </p:nvPicPr>
        <p:blipFill rotWithShape="1">
          <a:blip r:embed="rId5">
            <a:alphaModFix/>
          </a:blip>
          <a:srcRect b="0" l="0" r="0" t="0"/>
          <a:stretch/>
        </p:blipFill>
        <p:spPr>
          <a:xfrm>
            <a:off x="1378678" y="3387693"/>
            <a:ext cx="3164673" cy="3734314"/>
          </a:xfrm>
          <a:prstGeom prst="rect">
            <a:avLst/>
          </a:prstGeom>
          <a:noFill/>
          <a:ln>
            <a:noFill/>
          </a:ln>
        </p:spPr>
      </p:pic>
      <p:pic>
        <p:nvPicPr>
          <p:cNvPr id="179" name="Google Shape;179;p19"/>
          <p:cNvPicPr preferRelativeResize="0"/>
          <p:nvPr/>
        </p:nvPicPr>
        <p:blipFill rotWithShape="1">
          <a:blip r:embed="rId6">
            <a:alphaModFix/>
          </a:blip>
          <a:srcRect b="0" l="0" r="0" t="0"/>
          <a:stretch/>
        </p:blipFill>
        <p:spPr>
          <a:xfrm>
            <a:off x="1366845" y="3911268"/>
            <a:ext cx="3176506" cy="5200072"/>
          </a:xfrm>
          <a:prstGeom prst="rect">
            <a:avLst/>
          </a:prstGeom>
          <a:noFill/>
          <a:ln>
            <a:noFill/>
          </a:ln>
        </p:spPr>
      </p:pic>
      <p:sp>
        <p:nvSpPr>
          <p:cNvPr id="180" name="Google Shape;180;p19"/>
          <p:cNvSpPr txBox="1"/>
          <p:nvPr/>
        </p:nvSpPr>
        <p:spPr>
          <a:xfrm>
            <a:off x="2176665" y="3183779"/>
            <a:ext cx="6967335" cy="503984"/>
          </a:xfrm>
          <a:prstGeom prst="rect">
            <a:avLst/>
          </a:prstGeom>
          <a:noFill/>
          <a:ln>
            <a:noFill/>
          </a:ln>
        </p:spPr>
        <p:txBody>
          <a:bodyPr anchorCtr="0" anchor="t" bIns="0" lIns="0" spcFirstLastPara="1" rIns="0" wrap="square" tIns="0">
            <a:spAutoFit/>
          </a:bodyPr>
          <a:lstStyle/>
          <a:p>
            <a:pPr indent="0" lvl="0" marL="0" marR="0" rtl="0" algn="l">
              <a:lnSpc>
                <a:spcPct val="128009"/>
              </a:lnSpc>
              <a:spcBef>
                <a:spcPts val="0"/>
              </a:spcBef>
              <a:spcAft>
                <a:spcPts val="0"/>
              </a:spcAft>
              <a:buNone/>
            </a:pPr>
            <a:r>
              <a:rPr b="0" i="0" lang="en-US" sz="3099" u="none" cap="none" strike="noStrike">
                <a:solidFill>
                  <a:srgbClr val="366092"/>
                </a:solidFill>
                <a:latin typeface="Josefin Sans"/>
                <a:ea typeface="Josefin Sans"/>
                <a:cs typeface="Josefin Sans"/>
                <a:sym typeface="Josefin Sans"/>
              </a:rPr>
              <a:t>WIRAUSAHAWAN</a:t>
            </a:r>
            <a:endParaRPr/>
          </a:p>
        </p:txBody>
      </p:sp>
      <p:sp>
        <p:nvSpPr>
          <p:cNvPr id="181" name="Google Shape;181;p19"/>
          <p:cNvSpPr txBox="1"/>
          <p:nvPr/>
        </p:nvSpPr>
        <p:spPr>
          <a:xfrm>
            <a:off x="7335234" y="5417255"/>
            <a:ext cx="6967335" cy="503984"/>
          </a:xfrm>
          <a:prstGeom prst="rect">
            <a:avLst/>
          </a:prstGeom>
          <a:noFill/>
          <a:ln>
            <a:noFill/>
          </a:ln>
        </p:spPr>
        <p:txBody>
          <a:bodyPr anchorCtr="0" anchor="t" bIns="0" lIns="0" spcFirstLastPara="1" rIns="0" wrap="square" tIns="0">
            <a:spAutoFit/>
          </a:bodyPr>
          <a:lstStyle/>
          <a:p>
            <a:pPr indent="0" lvl="0" marL="0" marR="0" rtl="0" algn="l">
              <a:lnSpc>
                <a:spcPct val="128009"/>
              </a:lnSpc>
              <a:spcBef>
                <a:spcPts val="0"/>
              </a:spcBef>
              <a:spcAft>
                <a:spcPts val="0"/>
              </a:spcAft>
              <a:buNone/>
            </a:pPr>
            <a:r>
              <a:rPr b="1" i="0" lang="en-US" sz="3099" u="none" cap="none" strike="noStrike">
                <a:solidFill>
                  <a:srgbClr val="366092"/>
                </a:solidFill>
                <a:latin typeface="Josefin Sans"/>
                <a:ea typeface="Josefin Sans"/>
                <a:cs typeface="Josefin Sans"/>
                <a:sym typeface="Josefin Sans"/>
              </a:rPr>
              <a:t>KESULITAN</a:t>
            </a:r>
            <a:endParaRPr/>
          </a:p>
        </p:txBody>
      </p:sp>
      <p:sp>
        <p:nvSpPr>
          <p:cNvPr id="182" name="Google Shape;182;p19"/>
          <p:cNvSpPr txBox="1"/>
          <p:nvPr/>
        </p:nvSpPr>
        <p:spPr>
          <a:xfrm>
            <a:off x="11135956" y="3285044"/>
            <a:ext cx="6967335" cy="503984"/>
          </a:xfrm>
          <a:prstGeom prst="rect">
            <a:avLst/>
          </a:prstGeom>
          <a:noFill/>
          <a:ln>
            <a:noFill/>
          </a:ln>
        </p:spPr>
        <p:txBody>
          <a:bodyPr anchorCtr="0" anchor="t" bIns="0" lIns="0" spcFirstLastPara="1" rIns="0" wrap="square" tIns="0">
            <a:spAutoFit/>
          </a:bodyPr>
          <a:lstStyle/>
          <a:p>
            <a:pPr indent="0" lvl="0" marL="0" marR="0" rtl="0" algn="l">
              <a:lnSpc>
                <a:spcPct val="128009"/>
              </a:lnSpc>
              <a:spcBef>
                <a:spcPts val="0"/>
              </a:spcBef>
              <a:spcAft>
                <a:spcPts val="0"/>
              </a:spcAft>
              <a:buNone/>
            </a:pPr>
            <a:r>
              <a:rPr b="0" i="0" lang="en-US" sz="3099" u="none" cap="none" strike="noStrike">
                <a:solidFill>
                  <a:srgbClr val="366092"/>
                </a:solidFill>
                <a:latin typeface="Josefin Sans"/>
                <a:ea typeface="Josefin Sans"/>
                <a:cs typeface="Josefin Sans"/>
                <a:sym typeface="Josefin Sans"/>
              </a:rPr>
              <a:t>KONSUMEN</a:t>
            </a:r>
            <a:endParaRPr/>
          </a:p>
        </p:txBody>
      </p:sp>
      <p:sp>
        <p:nvSpPr>
          <p:cNvPr id="183" name="Google Shape;183;p19"/>
          <p:cNvSpPr txBox="1"/>
          <p:nvPr/>
        </p:nvSpPr>
        <p:spPr>
          <a:xfrm>
            <a:off x="2004229" y="4533158"/>
            <a:ext cx="7312205" cy="855362"/>
          </a:xfrm>
          <a:prstGeom prst="rect">
            <a:avLst/>
          </a:prstGeom>
          <a:noFill/>
          <a:ln>
            <a:noFill/>
          </a:ln>
        </p:spPr>
        <p:txBody>
          <a:bodyPr anchorCtr="0" anchor="t" bIns="0" lIns="0" spcFirstLastPara="1" rIns="0" wrap="square" tIns="0">
            <a:spAutoFit/>
          </a:bodyPr>
          <a:lstStyle/>
          <a:p>
            <a:pPr indent="-342900" lvl="0" marL="342900" marR="0" rtl="0" algn="l">
              <a:lnSpc>
                <a:spcPct val="139958"/>
              </a:lnSpc>
              <a:spcBef>
                <a:spcPts val="0"/>
              </a:spcBef>
              <a:spcAft>
                <a:spcPts val="0"/>
              </a:spcAft>
              <a:buClr>
                <a:srgbClr val="2B4B82"/>
              </a:buClr>
              <a:buSzPts val="2400"/>
              <a:buFont typeface="Josefin Sans"/>
              <a:buChar char="-"/>
            </a:pPr>
            <a:r>
              <a:rPr b="0" i="0" lang="en-US" sz="2400" u="none" cap="none" strike="noStrike">
                <a:solidFill>
                  <a:srgbClr val="2B4B82"/>
                </a:solidFill>
                <a:latin typeface="Josefin Sans"/>
                <a:ea typeface="Josefin Sans"/>
                <a:cs typeface="Josefin Sans"/>
                <a:sym typeface="Josefin Sans"/>
              </a:rPr>
              <a:t>Pemasaran produk masih secara offline</a:t>
            </a:r>
            <a:endParaRPr/>
          </a:p>
          <a:p>
            <a:pPr indent="-342900" lvl="0" marL="342900" marR="0" rtl="0" algn="l">
              <a:lnSpc>
                <a:spcPct val="139958"/>
              </a:lnSpc>
              <a:spcBef>
                <a:spcPts val="0"/>
              </a:spcBef>
              <a:spcAft>
                <a:spcPts val="0"/>
              </a:spcAft>
              <a:buClr>
                <a:srgbClr val="2B4B82"/>
              </a:buClr>
              <a:buSzPts val="2400"/>
              <a:buFont typeface="Josefin Sans"/>
              <a:buChar char="-"/>
            </a:pPr>
            <a:r>
              <a:rPr b="0" i="0" lang="en-US" sz="2400" u="none" cap="none" strike="noStrike">
                <a:solidFill>
                  <a:srgbClr val="2B4B82"/>
                </a:solidFill>
                <a:latin typeface="Josefin Sans"/>
                <a:ea typeface="Josefin Sans"/>
                <a:cs typeface="Josefin Sans"/>
                <a:sym typeface="Josefin Sans"/>
              </a:rPr>
              <a:t>Sasaran penjualan terbatas</a:t>
            </a:r>
            <a:endParaRPr b="0" i="0" sz="2400" u="none" cap="none" strike="noStrike">
              <a:solidFill>
                <a:srgbClr val="2B4B82"/>
              </a:solidFill>
              <a:latin typeface="Josefin Sans"/>
              <a:ea typeface="Josefin Sans"/>
              <a:cs typeface="Josefin Sans"/>
              <a:sym typeface="Josefin Sans"/>
            </a:endParaRPr>
          </a:p>
        </p:txBody>
      </p:sp>
      <p:sp>
        <p:nvSpPr>
          <p:cNvPr id="184" name="Google Shape;184;p19"/>
          <p:cNvSpPr txBox="1"/>
          <p:nvPr/>
        </p:nvSpPr>
        <p:spPr>
          <a:xfrm>
            <a:off x="10791086" y="4547526"/>
            <a:ext cx="7312205" cy="855362"/>
          </a:xfrm>
          <a:prstGeom prst="rect">
            <a:avLst/>
          </a:prstGeom>
          <a:noFill/>
          <a:ln>
            <a:noFill/>
          </a:ln>
        </p:spPr>
        <p:txBody>
          <a:bodyPr anchorCtr="0" anchor="t" bIns="0" lIns="0" spcFirstLastPara="1" rIns="0" wrap="square" tIns="0">
            <a:spAutoFit/>
          </a:bodyPr>
          <a:lstStyle/>
          <a:p>
            <a:pPr indent="-342900" lvl="0" marL="342900" marR="0" rtl="0" algn="l">
              <a:lnSpc>
                <a:spcPct val="139958"/>
              </a:lnSpc>
              <a:spcBef>
                <a:spcPts val="0"/>
              </a:spcBef>
              <a:spcAft>
                <a:spcPts val="0"/>
              </a:spcAft>
              <a:buClr>
                <a:srgbClr val="2B4B82"/>
              </a:buClr>
              <a:buSzPts val="2400"/>
              <a:buFont typeface="Josefin Sans"/>
              <a:buChar char="-"/>
            </a:pPr>
            <a:r>
              <a:rPr b="0" i="0" lang="en-US" sz="2400" u="none" cap="none" strike="noStrike">
                <a:solidFill>
                  <a:srgbClr val="2B4B82"/>
                </a:solidFill>
                <a:latin typeface="Josefin Sans"/>
                <a:ea typeface="Josefin Sans"/>
                <a:cs typeface="Josefin Sans"/>
                <a:sym typeface="Josefin Sans"/>
              </a:rPr>
              <a:t>Tidak kenal produk nya</a:t>
            </a:r>
            <a:endParaRPr b="0" i="0" sz="2400" u="none" cap="none" strike="noStrike">
              <a:solidFill>
                <a:srgbClr val="2B4B82"/>
              </a:solidFill>
              <a:latin typeface="Josefin Sans"/>
              <a:ea typeface="Josefin Sans"/>
              <a:cs typeface="Josefin Sans"/>
              <a:sym typeface="Josefin Sans"/>
            </a:endParaRPr>
          </a:p>
          <a:p>
            <a:pPr indent="-342900" lvl="0" marL="342900" marR="0" rtl="0" algn="l">
              <a:lnSpc>
                <a:spcPct val="139958"/>
              </a:lnSpc>
              <a:spcBef>
                <a:spcPts val="0"/>
              </a:spcBef>
              <a:spcAft>
                <a:spcPts val="0"/>
              </a:spcAft>
              <a:buClr>
                <a:srgbClr val="2B4B82"/>
              </a:buClr>
              <a:buSzPts val="2400"/>
              <a:buFont typeface="Josefin Sans"/>
              <a:buChar char="-"/>
            </a:pPr>
            <a:r>
              <a:rPr b="0" i="0" lang="en-US" sz="2400" u="none" cap="none" strike="noStrike">
                <a:solidFill>
                  <a:srgbClr val="2B4B82"/>
                </a:solidFill>
                <a:latin typeface="Josefin Sans"/>
                <a:ea typeface="Josefin Sans"/>
                <a:cs typeface="Josefin Sans"/>
                <a:sym typeface="Josefin Sans"/>
              </a:rPr>
              <a:t>Tidak tahu tempat berjualan/pemasaran</a:t>
            </a:r>
            <a:endParaRPr b="0" i="0" sz="2400" u="none" cap="none" strike="noStrike">
              <a:solidFill>
                <a:srgbClr val="2B4B82"/>
              </a:solidFill>
              <a:latin typeface="Josefin Sans"/>
              <a:ea typeface="Josefin Sans"/>
              <a:cs typeface="Josefin Sans"/>
              <a:sym typeface="Josefin Sans"/>
            </a:endParaRPr>
          </a:p>
        </p:txBody>
      </p:sp>
      <p:sp>
        <p:nvSpPr>
          <p:cNvPr id="185" name="Google Shape;185;p19"/>
          <p:cNvSpPr txBox="1"/>
          <p:nvPr/>
        </p:nvSpPr>
        <p:spPr>
          <a:xfrm>
            <a:off x="7180053" y="2097969"/>
            <a:ext cx="6967335" cy="503984"/>
          </a:xfrm>
          <a:prstGeom prst="rect">
            <a:avLst/>
          </a:prstGeom>
          <a:noFill/>
          <a:ln>
            <a:noFill/>
          </a:ln>
        </p:spPr>
        <p:txBody>
          <a:bodyPr anchorCtr="0" anchor="t" bIns="0" lIns="0" spcFirstLastPara="1" rIns="0" wrap="square" tIns="0">
            <a:spAutoFit/>
          </a:bodyPr>
          <a:lstStyle/>
          <a:p>
            <a:pPr indent="0" lvl="0" marL="0" marR="0" rtl="0" algn="l">
              <a:lnSpc>
                <a:spcPct val="128009"/>
              </a:lnSpc>
              <a:spcBef>
                <a:spcPts val="0"/>
              </a:spcBef>
              <a:spcAft>
                <a:spcPts val="0"/>
              </a:spcAft>
              <a:buNone/>
            </a:pPr>
            <a:r>
              <a:rPr b="0" i="0" lang="en-US" sz="3099" u="none" cap="none" strike="noStrike">
                <a:solidFill>
                  <a:srgbClr val="366092"/>
                </a:solidFill>
                <a:latin typeface="Josefin Sans"/>
                <a:ea typeface="Josefin Sans"/>
                <a:cs typeface="Josefin Sans"/>
                <a:sym typeface="Josefin Sans"/>
              </a:rPr>
              <a:t>KESULITAN</a:t>
            </a:r>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500"/>
                                        <p:tgtEl>
                                          <p:spTgt spid="1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500"/>
                                        <p:tgtEl>
                                          <p:spTgt spid="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5"/>
                                        </p:tgtEl>
                                        <p:attrNameLst>
                                          <p:attrName>style.visibility</p:attrName>
                                        </p:attrNameLst>
                                      </p:cBhvr>
                                      <p:to>
                                        <p:strVal val="visible"/>
                                      </p:to>
                                    </p:set>
                                    <p:anim calcmode="lin" valueType="num">
                                      <p:cBhvr additive="base">
                                        <p:cTn dur="500"/>
                                        <p:tgtEl>
                                          <p:spTgt spid="17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00"/>
                                  </p:stCondLst>
                                  <p:childTnLst>
                                    <p:set>
                                      <p:cBhvr>
                                        <p:cTn dur="1" fill="hold">
                                          <p:stCondLst>
                                            <p:cond delay="0"/>
                                          </p:stCondLst>
                                        </p:cTn>
                                        <p:tgtEl>
                                          <p:spTgt spid="177"/>
                                        </p:tgtEl>
                                        <p:attrNameLst>
                                          <p:attrName>style.visibility</p:attrName>
                                        </p:attrNameLst>
                                      </p:cBhvr>
                                      <p:to>
                                        <p:strVal val="visible"/>
                                      </p:to>
                                    </p:set>
                                    <p:anim calcmode="lin" valueType="num">
                                      <p:cBhvr additive="base">
                                        <p:cTn dur="500"/>
                                        <p:tgtEl>
                                          <p:spTgt spid="17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77"/>
                                        </p:tgtEl>
                                      </p:cBhvr>
                                    </p:animEffect>
                                    <p:set>
                                      <p:cBhvr>
                                        <p:cTn dur="1" fill="hold">
                                          <p:stCondLst>
                                            <p:cond delay="1000"/>
                                          </p:stCondLst>
                                        </p:cTn>
                                        <p:tgtEl>
                                          <p:spTgt spid="17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6"/>
                                        </p:tgtEl>
                                        <p:attrNameLst>
                                          <p:attrName>style.visibility</p:attrName>
                                        </p:attrNameLst>
                                      </p:cBhvr>
                                      <p:to>
                                        <p:strVal val="visible"/>
                                      </p:to>
                                    </p:set>
                                    <p:anim calcmode="lin" valueType="num">
                                      <p:cBhvr additive="base">
                                        <p:cTn dur="500"/>
                                        <p:tgtEl>
                                          <p:spTgt spid="17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500"/>
                                  </p:stCondLst>
                                  <p:childTnLst>
                                    <p:set>
                                      <p:cBhvr>
                                        <p:cTn dur="1" fill="hold">
                                          <p:stCondLst>
                                            <p:cond delay="0"/>
                                          </p:stCondLst>
                                        </p:cTn>
                                        <p:tgtEl>
                                          <p:spTgt spid="178"/>
                                        </p:tgtEl>
                                        <p:attrNameLst>
                                          <p:attrName>style.visibility</p:attrName>
                                        </p:attrNameLst>
                                      </p:cBhvr>
                                      <p:to>
                                        <p:strVal val="visible"/>
                                      </p:to>
                                    </p:set>
                                    <p:anim calcmode="lin" valueType="num">
                                      <p:cBhvr additive="base">
                                        <p:cTn dur="500"/>
                                        <p:tgtEl>
                                          <p:spTgt spid="17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500"/>
                                        <p:tgtEl>
                                          <p:spTgt spid="178"/>
                                        </p:tgtEl>
                                        <p:attrNameLst>
                                          <p:attrName>ppt_y</p:attrName>
                                        </p:attrNameLst>
                                      </p:cBhvr>
                                      <p:tavLst>
                                        <p:tav fmla="" tm="0">
                                          <p:val>
                                            <p:strVal val="#ppt_y"/>
                                          </p:val>
                                        </p:tav>
                                        <p:tav fmla="" tm="100000">
                                          <p:val>
                                            <p:strVal val="#ppt_y+1"/>
                                          </p:val>
                                        </p:tav>
                                      </p:tavLst>
                                    </p:anim>
                                    <p:set>
                                      <p:cBhvr>
                                        <p:cTn dur="1" fill="hold">
                                          <p:stCondLst>
                                            <p:cond delay="500"/>
                                          </p:stCondLst>
                                        </p:cTn>
                                        <p:tgtEl>
                                          <p:spTgt spid="17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4"/>
                                        </p:tgtEl>
                                        <p:attrNameLst>
                                          <p:attrName>style.visibility</p:attrName>
                                        </p:attrNameLst>
                                      </p:cBhvr>
                                      <p:to>
                                        <p:strVal val="visible"/>
                                      </p:to>
                                    </p:set>
                                    <p:anim calcmode="lin" valueType="num">
                                      <p:cBhvr additive="base">
                                        <p:cTn dur="500"/>
                                        <p:tgtEl>
                                          <p:spTgt spid="17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500"/>
                                  </p:stCondLst>
                                  <p:childTnLst>
                                    <p:set>
                                      <p:cBhvr>
                                        <p:cTn dur="1" fill="hold">
                                          <p:stCondLst>
                                            <p:cond delay="0"/>
                                          </p:stCondLst>
                                        </p:cTn>
                                        <p:tgtEl>
                                          <p:spTgt spid="179"/>
                                        </p:tgtEl>
                                        <p:attrNameLst>
                                          <p:attrName>style.visibility</p:attrName>
                                        </p:attrNameLst>
                                      </p:cBhvr>
                                      <p:to>
                                        <p:strVal val="visible"/>
                                      </p:to>
                                    </p:set>
                                    <p:anim calcmode="lin" valueType="num">
                                      <p:cBhvr additive="base">
                                        <p:cTn dur="500"/>
                                        <p:tgtEl>
                                          <p:spTgt spid="17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500"/>
                                        <p:tgtEl>
                                          <p:spTgt spid="179"/>
                                        </p:tgtEl>
                                        <p:attrNameLst>
                                          <p:attrName>ppt_y</p:attrName>
                                        </p:attrNameLst>
                                      </p:cBhvr>
                                      <p:tavLst>
                                        <p:tav fmla="" tm="0">
                                          <p:val>
                                            <p:strVal val="#ppt_y"/>
                                          </p:val>
                                        </p:tav>
                                        <p:tav fmla="" tm="100000">
                                          <p:val>
                                            <p:strVal val="#ppt_y+1"/>
                                          </p:val>
                                        </p:tav>
                                      </p:tavLst>
                                    </p:anim>
                                    <p:set>
                                      <p:cBhvr>
                                        <p:cTn dur="1" fill="hold">
                                          <p:stCondLst>
                                            <p:cond delay="500"/>
                                          </p:stCondLst>
                                        </p:cTn>
                                        <p:tgtEl>
                                          <p:spTgt spid="17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73"/>
                                        </p:tgtEl>
                                      </p:cBhvr>
                                    </p:animEffect>
                                    <p:set>
                                      <p:cBhvr>
                                        <p:cTn dur="1" fill="hold">
                                          <p:stCondLst>
                                            <p:cond delay="500"/>
                                          </p:stCondLst>
                                        </p:cTn>
                                        <p:tgtEl>
                                          <p:spTgt spid="17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75"/>
                                        </p:tgtEl>
                                      </p:cBhvr>
                                    </p:animEffect>
                                    <p:set>
                                      <p:cBhvr>
                                        <p:cTn dur="1" fill="hold">
                                          <p:stCondLst>
                                            <p:cond delay="500"/>
                                          </p:stCondLst>
                                        </p:cTn>
                                        <p:tgtEl>
                                          <p:spTgt spid="17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76"/>
                                        </p:tgtEl>
                                      </p:cBhvr>
                                    </p:animEffect>
                                    <p:set>
                                      <p:cBhvr>
                                        <p:cTn dur="1" fill="hold">
                                          <p:stCondLst>
                                            <p:cond delay="500"/>
                                          </p:stCondLst>
                                        </p:cTn>
                                        <p:tgtEl>
                                          <p:spTgt spid="17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74"/>
                                        </p:tgtEl>
                                      </p:cBhvr>
                                    </p:animEffect>
                                    <p:set>
                                      <p:cBhvr>
                                        <p:cTn dur="1" fill="hold">
                                          <p:stCondLst>
                                            <p:cond delay="500"/>
                                          </p:stCondLst>
                                        </p:cTn>
                                        <p:tgtEl>
                                          <p:spTgt spid="17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500"/>
                                        <p:tgtEl>
                                          <p:spTgt spid="1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81"/>
                                        </p:tgtEl>
                                      </p:cBhvr>
                                    </p:animEffect>
                                    <p:set>
                                      <p:cBhvr>
                                        <p:cTn dur="1" fill="hold">
                                          <p:stCondLst>
                                            <p:cond delay="500"/>
                                          </p:stCondLst>
                                        </p:cTn>
                                        <p:tgtEl>
                                          <p:spTgt spid="181"/>
                                        </p:tgtEl>
                                        <p:attrNameLst>
                                          <p:attrName>style.visibility</p:attrName>
                                        </p:attrNameLst>
                                      </p:cBhvr>
                                      <p:to>
                                        <p:strVal val="hidden"/>
                                      </p:to>
                                    </p:set>
                                  </p:childTnLst>
                                </p:cTn>
                              </p:par>
                              <p:par>
                                <p:cTn fill="hold" nodeType="withEffect" presetClass="entr" presetID="10" presetSubtype="0">
                                  <p:stCondLst>
                                    <p:cond delay="400"/>
                                  </p:stCondLst>
                                  <p:childTnLst>
                                    <p:set>
                                      <p:cBhvr>
                                        <p:cTn dur="1" fill="hold">
                                          <p:stCondLst>
                                            <p:cond delay="0"/>
                                          </p:stCondLst>
                                        </p:cTn>
                                        <p:tgtEl>
                                          <p:spTgt spid="185">
                                            <p:txEl>
                                              <p:pRg end="0" st="0"/>
                                            </p:txEl>
                                          </p:spTgt>
                                        </p:tgtEl>
                                        <p:attrNameLst>
                                          <p:attrName>style.visibility</p:attrName>
                                        </p:attrNameLst>
                                      </p:cBhvr>
                                      <p:to>
                                        <p:strVal val="visible"/>
                                      </p:to>
                                    </p:set>
                                    <p:animEffect filter="fade" transition="in">
                                      <p:cBhvr>
                                        <p:cTn dur="500"/>
                                        <p:tgtEl>
                                          <p:spTgt spid="185">
                                            <p:txEl>
                                              <p:pRg end="0" st="0"/>
                                            </p:txEl>
                                          </p:spTgt>
                                        </p:tgtEl>
                                      </p:cBhvr>
                                    </p:animEffect>
                                  </p:childTnLst>
                                </p:cTn>
                              </p:par>
                              <p:par>
                                <p:cTn fill="hold" nodeType="withEffect" presetClass="entr" presetID="10" presetSubtype="0">
                                  <p:stCondLst>
                                    <p:cond delay="800"/>
                                  </p:stCondLst>
                                  <p:childTnLst>
                                    <p:set>
                                      <p:cBhvr>
                                        <p:cTn dur="1" fill="hold">
                                          <p:stCondLst>
                                            <p:cond delay="0"/>
                                          </p:stCondLst>
                                        </p:cTn>
                                        <p:tgtEl>
                                          <p:spTgt spid="180"/>
                                        </p:tgtEl>
                                        <p:attrNameLst>
                                          <p:attrName>style.visibility</p:attrName>
                                        </p:attrNameLst>
                                      </p:cBhvr>
                                      <p:to>
                                        <p:strVal val="visible"/>
                                      </p:to>
                                    </p:set>
                                    <p:animEffect filter="fade" transition="in">
                                      <p:cBhvr>
                                        <p:cTn dur="500"/>
                                        <p:tgtEl>
                                          <p:spTgt spid="180"/>
                                        </p:tgtEl>
                                      </p:cBhvr>
                                    </p:animEffect>
                                  </p:childTnLst>
                                </p:cTn>
                              </p:par>
                              <p:par>
                                <p:cTn fill="hold" nodeType="withEffect" presetClass="entr" presetID="10" presetSubtype="0">
                                  <p:stCondLst>
                                    <p:cond delay="1500"/>
                                  </p:stCondLst>
                                  <p:childTnLst>
                                    <p:set>
                                      <p:cBhvr>
                                        <p:cTn dur="1" fill="hold">
                                          <p:stCondLst>
                                            <p:cond delay="0"/>
                                          </p:stCondLst>
                                        </p:cTn>
                                        <p:tgtEl>
                                          <p:spTgt spid="182"/>
                                        </p:tgtEl>
                                        <p:attrNameLst>
                                          <p:attrName>style.visibility</p:attrName>
                                        </p:attrNameLst>
                                      </p:cBhvr>
                                      <p:to>
                                        <p:strVal val="visible"/>
                                      </p:to>
                                    </p:set>
                                    <p:animEffect filter="fade" transition="in">
                                      <p:cBhvr>
                                        <p:cTn dur="500"/>
                                        <p:tgtEl>
                                          <p:spTgt spid="1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500"/>
                                        <p:tgtEl>
                                          <p:spTgt spid="1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500"/>
                                        <p:tgtEl>
                                          <p:spTgt spid="1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4B82"/>
        </a:solidFill>
      </p:bgPr>
    </p:bg>
    <p:spTree>
      <p:nvGrpSpPr>
        <p:cNvPr id="189" name="Shape 189"/>
        <p:cNvGrpSpPr/>
        <p:nvPr/>
      </p:nvGrpSpPr>
      <p:grpSpPr>
        <a:xfrm>
          <a:off x="0" y="0"/>
          <a:ext cx="0" cy="0"/>
          <a:chOff x="0" y="0"/>
          <a:chExt cx="0" cy="0"/>
        </a:xfrm>
      </p:grpSpPr>
      <p:pic>
        <p:nvPicPr>
          <p:cNvPr id="190" name="Google Shape;190;p20"/>
          <p:cNvPicPr preferRelativeResize="0"/>
          <p:nvPr/>
        </p:nvPicPr>
        <p:blipFill rotWithShape="1">
          <a:blip r:embed="rId3">
            <a:alphaModFix/>
          </a:blip>
          <a:srcRect b="0" l="0" r="0" t="0"/>
          <a:stretch/>
        </p:blipFill>
        <p:spPr>
          <a:xfrm>
            <a:off x="10476342" y="1951228"/>
            <a:ext cx="6338112" cy="6384545"/>
          </a:xfrm>
          <a:prstGeom prst="rect">
            <a:avLst/>
          </a:prstGeom>
          <a:noFill/>
          <a:ln>
            <a:noFill/>
          </a:ln>
        </p:spPr>
      </p:pic>
      <p:sp>
        <p:nvSpPr>
          <p:cNvPr id="191" name="Google Shape;191;p20"/>
          <p:cNvSpPr txBox="1"/>
          <p:nvPr/>
        </p:nvSpPr>
        <p:spPr>
          <a:xfrm>
            <a:off x="1615956" y="3181350"/>
            <a:ext cx="8489114" cy="261610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8500" u="none" cap="none" strike="noStrike">
                <a:solidFill>
                  <a:srgbClr val="F7B4A7"/>
                </a:solidFill>
                <a:latin typeface="Josefin Sans"/>
                <a:ea typeface="Josefin Sans"/>
                <a:cs typeface="Josefin Sans"/>
                <a:sym typeface="Josefin Sans"/>
              </a:rPr>
              <a:t>Go Digital Force</a:t>
            </a:r>
            <a:endParaRPr/>
          </a:p>
          <a:p>
            <a:pPr indent="0" lvl="0" marL="0" marR="0" rtl="0" algn="l">
              <a:lnSpc>
                <a:spcPct val="120000"/>
              </a:lnSpc>
              <a:spcBef>
                <a:spcPts val="0"/>
              </a:spcBef>
              <a:spcAft>
                <a:spcPts val="0"/>
              </a:spcAft>
              <a:buNone/>
            </a:pPr>
            <a:r>
              <a:t/>
            </a:r>
            <a:endParaRPr b="1" i="0" sz="8500" u="none" cap="none" strike="noStrike">
              <a:solidFill>
                <a:srgbClr val="F7B4A7"/>
              </a:solidFill>
              <a:latin typeface="Josefin Sans"/>
              <a:ea typeface="Josefin Sans"/>
              <a:cs typeface="Josefin Sans"/>
              <a:sym typeface="Josefin Sans"/>
            </a:endParaRPr>
          </a:p>
        </p:txBody>
      </p:sp>
      <p:pic>
        <p:nvPicPr>
          <p:cNvPr id="192" name="Google Shape;192;p20"/>
          <p:cNvPicPr preferRelativeResize="0"/>
          <p:nvPr/>
        </p:nvPicPr>
        <p:blipFill rotWithShape="1">
          <a:blip r:embed="rId4">
            <a:alphaModFix/>
          </a:blip>
          <a:srcRect b="0" l="0" r="0" t="0"/>
          <a:stretch/>
        </p:blipFill>
        <p:spPr>
          <a:xfrm>
            <a:off x="16509720" y="218388"/>
            <a:ext cx="1593571" cy="1572323"/>
          </a:xfrm>
          <a:prstGeom prst="rect">
            <a:avLst/>
          </a:prstGeom>
          <a:noFill/>
          <a:ln>
            <a:noFill/>
          </a:ln>
        </p:spPr>
      </p:pic>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4B82"/>
        </a:solidFill>
      </p:bgPr>
    </p:bg>
    <p:spTree>
      <p:nvGrpSpPr>
        <p:cNvPr id="196" name="Shape 196"/>
        <p:cNvGrpSpPr/>
        <p:nvPr/>
      </p:nvGrpSpPr>
      <p:grpSpPr>
        <a:xfrm>
          <a:off x="0" y="0"/>
          <a:ext cx="0" cy="0"/>
          <a:chOff x="0" y="0"/>
          <a:chExt cx="0" cy="0"/>
        </a:xfrm>
      </p:grpSpPr>
      <p:pic>
        <p:nvPicPr>
          <p:cNvPr id="197" name="Google Shape;197;p21"/>
          <p:cNvPicPr preferRelativeResize="0"/>
          <p:nvPr/>
        </p:nvPicPr>
        <p:blipFill rotWithShape="1">
          <a:blip r:embed="rId3">
            <a:alphaModFix/>
          </a:blip>
          <a:srcRect b="0" l="0" r="0" t="0"/>
          <a:stretch/>
        </p:blipFill>
        <p:spPr>
          <a:xfrm>
            <a:off x="16509720" y="218388"/>
            <a:ext cx="1593571" cy="1572323"/>
          </a:xfrm>
          <a:prstGeom prst="rect">
            <a:avLst/>
          </a:prstGeom>
          <a:noFill/>
          <a:ln>
            <a:noFill/>
          </a:ln>
        </p:spPr>
      </p:pic>
      <p:sp>
        <p:nvSpPr>
          <p:cNvPr id="198" name="Google Shape;198;p21"/>
          <p:cNvSpPr txBox="1"/>
          <p:nvPr/>
        </p:nvSpPr>
        <p:spPr>
          <a:xfrm>
            <a:off x="1047750" y="919133"/>
            <a:ext cx="7165867" cy="890628"/>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i="0" lang="en-US" sz="6400" u="none" cap="none" strike="noStrike">
                <a:solidFill>
                  <a:srgbClr val="F7B4A7"/>
                </a:solidFill>
                <a:latin typeface="Josefin Sans"/>
                <a:ea typeface="Josefin Sans"/>
                <a:cs typeface="Josefin Sans"/>
                <a:sym typeface="Josefin Sans"/>
              </a:rPr>
              <a:t>GO DIGITAL?!</a:t>
            </a:r>
            <a:endParaRPr/>
          </a:p>
        </p:txBody>
      </p:sp>
      <p:sp>
        <p:nvSpPr>
          <p:cNvPr id="199" name="Google Shape;199;p21"/>
          <p:cNvSpPr txBox="1"/>
          <p:nvPr/>
        </p:nvSpPr>
        <p:spPr>
          <a:xfrm>
            <a:off x="1028700" y="1809761"/>
            <a:ext cx="5704818" cy="505908"/>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900" u="none" cap="none" strike="noStrike">
                <a:solidFill>
                  <a:srgbClr val="94DDDE"/>
                </a:solidFill>
                <a:latin typeface="Josefin Sans"/>
                <a:ea typeface="Josefin Sans"/>
                <a:cs typeface="Josefin Sans"/>
                <a:sym typeface="Josefin Sans"/>
              </a:rPr>
              <a:t>JAMANNYA TEKNOLOGI</a:t>
            </a:r>
            <a:endParaRPr/>
          </a:p>
        </p:txBody>
      </p:sp>
      <p:sp>
        <p:nvSpPr>
          <p:cNvPr id="200" name="Google Shape;200;p21"/>
          <p:cNvSpPr txBox="1"/>
          <p:nvPr/>
        </p:nvSpPr>
        <p:spPr>
          <a:xfrm>
            <a:off x="1028700" y="5796311"/>
            <a:ext cx="6967335" cy="503984"/>
          </a:xfrm>
          <a:prstGeom prst="rect">
            <a:avLst/>
          </a:prstGeom>
          <a:noFill/>
          <a:ln>
            <a:noFill/>
          </a:ln>
        </p:spPr>
        <p:txBody>
          <a:bodyPr anchorCtr="0" anchor="t" bIns="0" lIns="0" spcFirstLastPara="1" rIns="0" wrap="square" tIns="0">
            <a:spAutoFit/>
          </a:bodyPr>
          <a:lstStyle/>
          <a:p>
            <a:pPr indent="0" lvl="0" marL="0" marR="0" rtl="0" algn="l">
              <a:lnSpc>
                <a:spcPct val="128009"/>
              </a:lnSpc>
              <a:spcBef>
                <a:spcPts val="0"/>
              </a:spcBef>
              <a:spcAft>
                <a:spcPts val="0"/>
              </a:spcAft>
              <a:buNone/>
            </a:pPr>
            <a:r>
              <a:rPr b="0" i="0" lang="en-US" sz="3099" u="none" cap="none" strike="noStrike">
                <a:solidFill>
                  <a:srgbClr val="94DDDE"/>
                </a:solidFill>
                <a:latin typeface="Josefin Sans"/>
                <a:ea typeface="Josefin Sans"/>
                <a:cs typeface="Josefin Sans"/>
                <a:sym typeface="Josefin Sans"/>
              </a:rPr>
              <a:t>-CASHLESS</a:t>
            </a:r>
            <a:endParaRPr/>
          </a:p>
        </p:txBody>
      </p:sp>
      <p:sp>
        <p:nvSpPr>
          <p:cNvPr id="201" name="Google Shape;201;p21"/>
          <p:cNvSpPr txBox="1"/>
          <p:nvPr/>
        </p:nvSpPr>
        <p:spPr>
          <a:xfrm>
            <a:off x="1047750" y="7089902"/>
            <a:ext cx="6967335" cy="503984"/>
          </a:xfrm>
          <a:prstGeom prst="rect">
            <a:avLst/>
          </a:prstGeom>
          <a:noFill/>
          <a:ln>
            <a:noFill/>
          </a:ln>
        </p:spPr>
        <p:txBody>
          <a:bodyPr anchorCtr="0" anchor="t" bIns="0" lIns="0" spcFirstLastPara="1" rIns="0" wrap="square" tIns="0">
            <a:spAutoFit/>
          </a:bodyPr>
          <a:lstStyle/>
          <a:p>
            <a:pPr indent="0" lvl="0" marL="0" marR="0" rtl="0" algn="l">
              <a:lnSpc>
                <a:spcPct val="128009"/>
              </a:lnSpc>
              <a:spcBef>
                <a:spcPts val="0"/>
              </a:spcBef>
              <a:spcAft>
                <a:spcPts val="0"/>
              </a:spcAft>
              <a:buNone/>
            </a:pPr>
            <a:r>
              <a:rPr b="0" i="0" lang="en-US" sz="3099" u="none" cap="none" strike="noStrike">
                <a:solidFill>
                  <a:srgbClr val="94DDDE"/>
                </a:solidFill>
                <a:latin typeface="Josefin Sans"/>
                <a:ea typeface="Josefin Sans"/>
                <a:cs typeface="Josefin Sans"/>
                <a:sym typeface="Josefin Sans"/>
              </a:rPr>
              <a:t>-PRAKTIS</a:t>
            </a:r>
            <a:endParaRPr/>
          </a:p>
        </p:txBody>
      </p:sp>
      <p:sp>
        <p:nvSpPr>
          <p:cNvPr id="202" name="Google Shape;202;p21"/>
          <p:cNvSpPr txBox="1"/>
          <p:nvPr/>
        </p:nvSpPr>
        <p:spPr>
          <a:xfrm>
            <a:off x="1028700" y="6413927"/>
            <a:ext cx="6967335" cy="503984"/>
          </a:xfrm>
          <a:prstGeom prst="rect">
            <a:avLst/>
          </a:prstGeom>
          <a:noFill/>
          <a:ln>
            <a:noFill/>
          </a:ln>
        </p:spPr>
        <p:txBody>
          <a:bodyPr anchorCtr="0" anchor="t" bIns="0" lIns="0" spcFirstLastPara="1" rIns="0" wrap="square" tIns="0">
            <a:spAutoFit/>
          </a:bodyPr>
          <a:lstStyle/>
          <a:p>
            <a:pPr indent="0" lvl="0" marL="0" marR="0" rtl="0" algn="l">
              <a:lnSpc>
                <a:spcPct val="128009"/>
              </a:lnSpc>
              <a:spcBef>
                <a:spcPts val="0"/>
              </a:spcBef>
              <a:spcAft>
                <a:spcPts val="0"/>
              </a:spcAft>
              <a:buNone/>
            </a:pPr>
            <a:r>
              <a:rPr b="0" i="0" lang="en-US" sz="3099" u="none" cap="none" strike="noStrike">
                <a:solidFill>
                  <a:srgbClr val="94DDDE"/>
                </a:solidFill>
                <a:latin typeface="Josefin Sans"/>
                <a:ea typeface="Josefin Sans"/>
                <a:cs typeface="Josefin Sans"/>
                <a:sym typeface="Josefin Sans"/>
              </a:rPr>
              <a:t>-JUAL BELI SECARA ONLINE</a:t>
            </a:r>
            <a:endParaRPr/>
          </a:p>
        </p:txBody>
      </p:sp>
      <p:pic>
        <p:nvPicPr>
          <p:cNvPr descr="Businessman text messaging" id="203" name="Google Shape;203;p21"/>
          <p:cNvPicPr preferRelativeResize="0"/>
          <p:nvPr/>
        </p:nvPicPr>
        <p:blipFill rotWithShape="1">
          <a:blip r:embed="rId4">
            <a:alphaModFix/>
          </a:blip>
          <a:srcRect b="0" l="0" r="0" t="0"/>
          <a:stretch/>
        </p:blipFill>
        <p:spPr>
          <a:xfrm>
            <a:off x="10592539" y="3550966"/>
            <a:ext cx="6727821" cy="4490689"/>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500"/>
                                        <p:tgtEl>
                                          <p:spTgt spid="1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500"/>
                                        <p:tgtEl>
                                          <p:spTgt spid="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500"/>
                                        <p:tgtEl>
                                          <p:spTgt spid="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500"/>
                                        <p:tgtEl>
                                          <p:spTgt spid="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500"/>
                                        <p:tgtEl>
                                          <p:spTgt spid="2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